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4"/>
  </p:sldMasterIdLst>
  <p:notesMasterIdLst>
    <p:notesMasterId r:id="rId24"/>
  </p:notesMasterIdLst>
  <p:handoutMasterIdLst>
    <p:handoutMasterId r:id="rId25"/>
  </p:handoutMasterIdLst>
  <p:sldIdLst>
    <p:sldId id="263" r:id="rId5"/>
    <p:sldId id="295" r:id="rId6"/>
    <p:sldId id="293" r:id="rId7"/>
    <p:sldId id="259" r:id="rId8"/>
    <p:sldId id="257" r:id="rId9"/>
    <p:sldId id="306" r:id="rId10"/>
    <p:sldId id="327" r:id="rId11"/>
    <p:sldId id="330" r:id="rId12"/>
    <p:sldId id="331" r:id="rId13"/>
    <p:sldId id="328" r:id="rId14"/>
    <p:sldId id="332" r:id="rId15"/>
    <p:sldId id="317" r:id="rId16"/>
    <p:sldId id="318" r:id="rId17"/>
    <p:sldId id="267" r:id="rId18"/>
    <p:sldId id="329" r:id="rId19"/>
    <p:sldId id="322" r:id="rId20"/>
    <p:sldId id="324" r:id="rId21"/>
    <p:sldId id="325" r:id="rId22"/>
    <p:sldId id="333" r:id="rId23"/>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36" userDrawn="1">
          <p15:clr>
            <a:srgbClr val="C35EA4"/>
          </p15:clr>
        </p15:guide>
        <p15:guide id="2" pos="3840" userDrawn="1">
          <p15:clr>
            <a:srgbClr val="A4A3A4"/>
          </p15:clr>
        </p15:guide>
        <p15:guide id="3" pos="432" userDrawn="1">
          <p15:clr>
            <a:srgbClr val="A4A3A4"/>
          </p15:clr>
        </p15:guide>
        <p15:guide id="4" pos="7248" userDrawn="1">
          <p15:clr>
            <a:srgbClr val="A4A3A4"/>
          </p15:clr>
        </p15:guide>
        <p15:guide id="5" pos="579" userDrawn="1">
          <p15:clr>
            <a:srgbClr val="A4A3A4"/>
          </p15:clr>
        </p15:guide>
        <p15:guide id="6" pos="7109" userDrawn="1">
          <p15:clr>
            <a:srgbClr val="A4A3A4"/>
          </p15:clr>
        </p15:guide>
      </p15:sldGuideLst>
    </p:ext>
    <p:ext uri="{2D200454-40CA-4A62-9FC3-DE9A4176ACB9}">
      <p15:notesGuideLst xmlns:p15="http://schemas.microsoft.com/office/powerpoint/2012/main">
        <p15:guide id="1" orient="horz" pos="2092" userDrawn="1">
          <p15:clr>
            <a:srgbClr val="A4A3A4"/>
          </p15:clr>
        </p15:guide>
        <p15:guide id="2" pos="1770" userDrawn="1">
          <p15:clr>
            <a:srgbClr val="A4A3A4"/>
          </p15:clr>
        </p15:guide>
        <p15:guide id="3" orient="horz" pos="3024" userDrawn="1">
          <p15:clr>
            <a:srgbClr val="A4A3A4"/>
          </p15:clr>
        </p15:guide>
        <p15:guide id="4"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Prevost" initials="DP" lastIdx="12" clrIdx="0">
    <p:extLst>
      <p:ext uri="{19B8F6BF-5375-455C-9EA6-DF929625EA0E}">
        <p15:presenceInfo xmlns:p15="http://schemas.microsoft.com/office/powerpoint/2012/main" userId="Dan Prevo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565A"/>
    <a:srgbClr val="0075C9"/>
    <a:srgbClr val="BFBFBF"/>
    <a:srgbClr val="3C3C3C"/>
    <a:srgbClr val="F0B324"/>
    <a:srgbClr val="05C3DE"/>
    <a:srgbClr val="00BBDC"/>
    <a:srgbClr val="BEC0C2"/>
    <a:srgbClr val="F1AB00"/>
    <a:srgbClr val="C75B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6" autoAdjust="0"/>
    <p:restoredTop sz="94474" autoAdjust="0"/>
  </p:normalViewPr>
  <p:slideViewPr>
    <p:cSldViewPr snapToGrid="0">
      <p:cViewPr varScale="1">
        <p:scale>
          <a:sx n="65" d="100"/>
          <a:sy n="65" d="100"/>
        </p:scale>
        <p:origin x="77" y="283"/>
      </p:cViewPr>
      <p:guideLst>
        <p:guide orient="horz" pos="2136"/>
        <p:guide pos="3840"/>
        <p:guide pos="432"/>
        <p:guide pos="7248"/>
        <p:guide pos="579"/>
        <p:guide pos="7109"/>
      </p:guideLst>
    </p:cSldViewPr>
  </p:slideViewPr>
  <p:outlineViewPr>
    <p:cViewPr>
      <p:scale>
        <a:sx n="33" d="100"/>
        <a:sy n="33" d="100"/>
      </p:scale>
      <p:origin x="0" y="-6132"/>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67" d="100"/>
          <a:sy n="67" d="100"/>
        </p:scale>
        <p:origin x="-3306" y="-96"/>
      </p:cViewPr>
      <p:guideLst>
        <p:guide orient="horz" pos="2092"/>
        <p:guide pos="1770"/>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8-11T14:24:57.272" idx="2">
    <p:pos x="10" y="10"/>
    <p:text>Suggest including only Needs or Purposes, not both.  Most people don't understand the difference and will just think you're saying the same thing twice.</p:text>
    <p:extLst>
      <p:ext uri="{C676402C-5697-4E1C-873F-D02D1690AC5C}">
        <p15:threadingInfo xmlns:p15="http://schemas.microsoft.com/office/powerpoint/2012/main" timeZoneBias="24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1"/>
            <a:ext cx="3169376"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defTabSz="966122">
              <a:defRPr sz="1300"/>
            </a:lvl1pPr>
          </a:lstStyle>
          <a:p>
            <a:endParaRPr lang="en-US"/>
          </a:p>
        </p:txBody>
      </p:sp>
      <p:sp>
        <p:nvSpPr>
          <p:cNvPr id="38915" name="Rectangle 3"/>
          <p:cNvSpPr>
            <a:spLocks noGrp="1" noChangeArrowheads="1"/>
          </p:cNvSpPr>
          <p:nvPr>
            <p:ph type="dt" sz="quarter" idx="1"/>
          </p:nvPr>
        </p:nvSpPr>
        <p:spPr bwMode="auto">
          <a:xfrm>
            <a:off x="4144191" y="1"/>
            <a:ext cx="3169376"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algn="r" defTabSz="966122">
              <a:defRPr sz="1300"/>
            </a:lvl1pPr>
          </a:lstStyle>
          <a:p>
            <a:endParaRPr lang="en-US"/>
          </a:p>
        </p:txBody>
      </p:sp>
      <p:sp>
        <p:nvSpPr>
          <p:cNvPr id="38916" name="Rectangle 4"/>
          <p:cNvSpPr>
            <a:spLocks noGrp="1" noChangeArrowheads="1"/>
          </p:cNvSpPr>
          <p:nvPr>
            <p:ph type="ftr" sz="quarter" idx="2"/>
          </p:nvPr>
        </p:nvSpPr>
        <p:spPr bwMode="auto">
          <a:xfrm>
            <a:off x="0" y="9119519"/>
            <a:ext cx="3169376"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defTabSz="966122">
              <a:defRPr sz="1300"/>
            </a:lvl1pPr>
          </a:lstStyle>
          <a:p>
            <a:endParaRPr lang="en-US"/>
          </a:p>
        </p:txBody>
      </p:sp>
      <p:sp>
        <p:nvSpPr>
          <p:cNvPr id="38917" name="Rectangle 5"/>
          <p:cNvSpPr>
            <a:spLocks noGrp="1" noChangeArrowheads="1"/>
          </p:cNvSpPr>
          <p:nvPr>
            <p:ph type="sldNum" sz="quarter" idx="3"/>
          </p:nvPr>
        </p:nvSpPr>
        <p:spPr bwMode="auto">
          <a:xfrm>
            <a:off x="4144191" y="9119519"/>
            <a:ext cx="3169376"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algn="r" defTabSz="966122">
              <a:defRPr sz="1300"/>
            </a:lvl1pPr>
          </a:lstStyle>
          <a:p>
            <a:fld id="{707B81E7-3462-4FA6-9C46-71F544B145A6}" type="slidenum">
              <a:rPr lang="en-US"/>
              <a:pPr/>
              <a:t>‹#›</a:t>
            </a:fld>
            <a:endParaRPr lang="en-US"/>
          </a:p>
        </p:txBody>
      </p:sp>
    </p:spTree>
    <p:extLst>
      <p:ext uri="{BB962C8B-B14F-4D97-AF65-F5344CB8AC3E}">
        <p14:creationId xmlns:p14="http://schemas.microsoft.com/office/powerpoint/2010/main" val="3633600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1"/>
            <a:ext cx="3169376"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defTabSz="966122">
              <a:defRPr sz="1300"/>
            </a:lvl1pPr>
          </a:lstStyle>
          <a:p>
            <a:endParaRPr lang="en-US"/>
          </a:p>
        </p:txBody>
      </p:sp>
      <p:sp>
        <p:nvSpPr>
          <p:cNvPr id="32771" name="Rectangle 3"/>
          <p:cNvSpPr>
            <a:spLocks noGrp="1" noChangeArrowheads="1"/>
          </p:cNvSpPr>
          <p:nvPr>
            <p:ph type="dt" idx="1"/>
          </p:nvPr>
        </p:nvSpPr>
        <p:spPr bwMode="auto">
          <a:xfrm>
            <a:off x="4144191" y="1"/>
            <a:ext cx="3169376" cy="48006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lvl1pPr algn="r" defTabSz="966122">
              <a:defRPr sz="1300"/>
            </a:lvl1pPr>
          </a:lstStyle>
          <a:p>
            <a:endParaRPr lang="en-US"/>
          </a:p>
        </p:txBody>
      </p:sp>
      <p:sp>
        <p:nvSpPr>
          <p:cNvPr id="32772" name="Rectangle 4"/>
          <p:cNvSpPr>
            <a:spLocks noGrp="1" noRot="1" noChangeAspect="1" noChangeArrowheads="1" noTextEdit="1"/>
          </p:cNvSpPr>
          <p:nvPr>
            <p:ph type="sldImg" idx="2"/>
          </p:nvPr>
        </p:nvSpPr>
        <p:spPr bwMode="auto">
          <a:xfrm>
            <a:off x="458788" y="720725"/>
            <a:ext cx="6397625" cy="3598863"/>
          </a:xfrm>
          <a:prstGeom prst="rect">
            <a:avLst/>
          </a:prstGeom>
          <a:noFill/>
          <a:ln w="9525">
            <a:solidFill>
              <a:srgbClr val="000000"/>
            </a:solidFill>
            <a:miter lim="800000"/>
            <a:headEnd/>
            <a:tailEnd/>
          </a:ln>
          <a:effectLst/>
        </p:spPr>
      </p:sp>
      <p:sp>
        <p:nvSpPr>
          <p:cNvPr id="32773"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55" tIns="48327" rIns="96655" bIns="4832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4" name="Rectangle 6"/>
          <p:cNvSpPr>
            <a:spLocks noGrp="1" noChangeArrowheads="1"/>
          </p:cNvSpPr>
          <p:nvPr>
            <p:ph type="ftr" sz="quarter" idx="4"/>
          </p:nvPr>
        </p:nvSpPr>
        <p:spPr bwMode="auto">
          <a:xfrm>
            <a:off x="0" y="9119519"/>
            <a:ext cx="3169376"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defTabSz="966122">
              <a:defRPr sz="1300"/>
            </a:lvl1pPr>
          </a:lstStyle>
          <a:p>
            <a:endParaRPr lang="en-US"/>
          </a:p>
        </p:txBody>
      </p:sp>
      <p:sp>
        <p:nvSpPr>
          <p:cNvPr id="32775" name="Rectangle 7"/>
          <p:cNvSpPr>
            <a:spLocks noGrp="1" noChangeArrowheads="1"/>
          </p:cNvSpPr>
          <p:nvPr>
            <p:ph type="sldNum" sz="quarter" idx="5"/>
          </p:nvPr>
        </p:nvSpPr>
        <p:spPr bwMode="auto">
          <a:xfrm>
            <a:off x="4144191" y="9119519"/>
            <a:ext cx="3169376" cy="480060"/>
          </a:xfrm>
          <a:prstGeom prst="rect">
            <a:avLst/>
          </a:prstGeom>
          <a:noFill/>
          <a:ln w="9525">
            <a:noFill/>
            <a:miter lim="800000"/>
            <a:headEnd/>
            <a:tailEnd/>
          </a:ln>
          <a:effectLst/>
        </p:spPr>
        <p:txBody>
          <a:bodyPr vert="horz" wrap="square" lIns="96655" tIns="48327" rIns="96655" bIns="48327" numCol="1" anchor="b" anchorCtr="0" compatLnSpc="1">
            <a:prstTxWarp prst="textNoShape">
              <a:avLst/>
            </a:prstTxWarp>
          </a:bodyPr>
          <a:lstStyle>
            <a:lvl1pPr algn="r" defTabSz="966122">
              <a:defRPr sz="1300"/>
            </a:lvl1pPr>
          </a:lstStyle>
          <a:p>
            <a:fld id="{D3111DD0-B229-4554-B696-AEAA52F0F087}" type="slidenum">
              <a:rPr lang="en-US"/>
              <a:pPr/>
              <a:t>‹#›</a:t>
            </a:fld>
            <a:endParaRPr lang="en-US"/>
          </a:p>
        </p:txBody>
      </p:sp>
    </p:spTree>
    <p:extLst>
      <p:ext uri="{BB962C8B-B14F-4D97-AF65-F5344CB8AC3E}">
        <p14:creationId xmlns:p14="http://schemas.microsoft.com/office/powerpoint/2010/main" val="276965483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1DD0-B229-4554-B696-AEAA52F0F087}" type="slidenum">
              <a:rPr lang="en-US" smtClean="0"/>
              <a:pPr/>
              <a:t>17</a:t>
            </a:fld>
            <a:endParaRPr lang="en-US"/>
          </a:p>
        </p:txBody>
      </p:sp>
    </p:spTree>
    <p:extLst>
      <p:ext uri="{BB962C8B-B14F-4D97-AF65-F5344CB8AC3E}">
        <p14:creationId xmlns:p14="http://schemas.microsoft.com/office/powerpoint/2010/main" val="3475207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111DD0-B229-4554-B696-AEAA52F0F087}" type="slidenum">
              <a:rPr lang="en-US" smtClean="0"/>
              <a:pPr/>
              <a:t>18</a:t>
            </a:fld>
            <a:endParaRPr lang="en-US"/>
          </a:p>
        </p:txBody>
      </p:sp>
    </p:spTree>
    <p:extLst>
      <p:ext uri="{BB962C8B-B14F-4D97-AF65-F5344CB8AC3E}">
        <p14:creationId xmlns:p14="http://schemas.microsoft.com/office/powerpoint/2010/main" val="24830617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7"/>
          <p:cNvSpPr>
            <a:spLocks noGrp="1"/>
          </p:cNvSpPr>
          <p:nvPr>
            <p:ph type="pic" sz="quarter" idx="13" hasCustomPrompt="1"/>
          </p:nvPr>
        </p:nvSpPr>
        <p:spPr>
          <a:xfrm>
            <a:off x="-5236" y="2"/>
            <a:ext cx="12192000" cy="5765799"/>
          </a:xfrm>
        </p:spPr>
        <p:txBody>
          <a:bodyPr/>
          <a:lstStyle>
            <a:lvl1pPr marL="228600" marR="0" indent="-228600" algn="l" defTabSz="914400" rtl="0" eaLnBrk="1" fontAlgn="base" latinLnBrk="0" hangingPunct="1">
              <a:lnSpc>
                <a:spcPct val="90000"/>
              </a:lnSpc>
              <a:spcBef>
                <a:spcPts val="1400"/>
              </a:spcBef>
              <a:spcAft>
                <a:spcPts val="0"/>
              </a:spcAft>
              <a:buClr>
                <a:schemeClr val="accent1"/>
              </a:buClr>
              <a:buSzTx/>
              <a:buFont typeface="Arial" pitchFamily="34" charset="0"/>
              <a:buNone/>
              <a:tabLst/>
              <a:defRPr baseline="0"/>
            </a:lvl1pPr>
          </a:lstStyle>
          <a:p>
            <a:r>
              <a:rPr lang="en-US" dirty="0"/>
              <a:t>   Use current blue background color </a:t>
            </a:r>
            <a:br>
              <a:rPr lang="en-US" dirty="0"/>
            </a:br>
            <a:r>
              <a:rPr lang="en-US" dirty="0"/>
              <a:t>OR </a:t>
            </a:r>
            <a:br>
              <a:rPr lang="en-US" dirty="0"/>
            </a:br>
            <a:r>
              <a:rPr lang="en-US" dirty="0"/>
              <a:t>click icon in the center of the slide to add a cover photo</a:t>
            </a:r>
            <a:br>
              <a:rPr lang="en-US" dirty="0"/>
            </a:br>
            <a:r>
              <a:rPr lang="en-US" dirty="0"/>
              <a:t>[covers are limited to a single image]</a:t>
            </a:r>
          </a:p>
          <a:p>
            <a:r>
              <a:rPr lang="en-US" dirty="0"/>
              <a:t>&lt;&lt;add how to color the image, Brightness and Contrast settings&gt;&gt;</a:t>
            </a:r>
          </a:p>
        </p:txBody>
      </p:sp>
      <p:sp>
        <p:nvSpPr>
          <p:cNvPr id="136194" name="Rectangle 2"/>
          <p:cNvSpPr>
            <a:spLocks noGrp="1" noChangeArrowheads="1"/>
          </p:cNvSpPr>
          <p:nvPr>
            <p:ph type="ctrTitle"/>
          </p:nvPr>
        </p:nvSpPr>
        <p:spPr>
          <a:xfrm>
            <a:off x="706969" y="3095626"/>
            <a:ext cx="10574339" cy="1403351"/>
          </a:xfrm>
        </p:spPr>
        <p:txBody>
          <a:bodyPr wrap="square" anchor="b"/>
          <a:lstStyle>
            <a:lvl1pPr>
              <a:lnSpc>
                <a:spcPct val="80000"/>
              </a:lnSpc>
              <a:defRPr sz="6000" cap="none" baseline="0">
                <a:solidFill>
                  <a:schemeClr val="bg1"/>
                </a:solidFill>
              </a:defRPr>
            </a:lvl1pPr>
          </a:lstStyle>
          <a:p>
            <a:r>
              <a:rPr lang="en-US" dirty="0"/>
              <a:t>Click to edit Master title style</a:t>
            </a:r>
          </a:p>
        </p:txBody>
      </p:sp>
      <p:sp>
        <p:nvSpPr>
          <p:cNvPr id="136195" name="Rectangle 3"/>
          <p:cNvSpPr>
            <a:spLocks noGrp="1" noChangeArrowheads="1"/>
          </p:cNvSpPr>
          <p:nvPr>
            <p:ph type="subTitle" idx="1"/>
          </p:nvPr>
        </p:nvSpPr>
        <p:spPr>
          <a:xfrm>
            <a:off x="764117" y="4491038"/>
            <a:ext cx="10517191" cy="449262"/>
          </a:xfrm>
        </p:spPr>
        <p:txBody>
          <a:bodyPr/>
          <a:lstStyle>
            <a:lvl1pPr marL="0" indent="0">
              <a:buFont typeface="Wingdings" pitchFamily="2" charset="2"/>
              <a:buNone/>
              <a:defRPr sz="2000">
                <a:solidFill>
                  <a:schemeClr val="bg1"/>
                </a:solidFill>
                <a:latin typeface="Franklin Gothic Medium" pitchFamily="34" charset="0"/>
              </a:defRPr>
            </a:lvl1pPr>
          </a:lstStyle>
          <a:p>
            <a:r>
              <a:rPr lang="en-US" dirty="0"/>
              <a:t>Click to edit Master subtitle style</a:t>
            </a:r>
          </a:p>
        </p:txBody>
      </p:sp>
      <p:grpSp>
        <p:nvGrpSpPr>
          <p:cNvPr id="2" name="Group 1"/>
          <p:cNvGrpSpPr/>
          <p:nvPr userDrawn="1"/>
        </p:nvGrpSpPr>
        <p:grpSpPr>
          <a:xfrm>
            <a:off x="0" y="651930"/>
            <a:ext cx="12192000" cy="6206070"/>
            <a:chOff x="0" y="651930"/>
            <a:chExt cx="12192000" cy="6206070"/>
          </a:xfrm>
        </p:grpSpPr>
        <p:grpSp>
          <p:nvGrpSpPr>
            <p:cNvPr id="15" name="Group 14"/>
            <p:cNvGrpSpPr/>
            <p:nvPr userDrawn="1"/>
          </p:nvGrpSpPr>
          <p:grpSpPr>
            <a:xfrm>
              <a:off x="0" y="5771993"/>
              <a:ext cx="12192000" cy="1086007"/>
              <a:chOff x="0" y="5771993"/>
              <a:chExt cx="9144000" cy="1086007"/>
            </a:xfrm>
          </p:grpSpPr>
          <p:sp>
            <p:nvSpPr>
              <p:cNvPr id="18" name="Rectangle 17"/>
              <p:cNvSpPr/>
              <p:nvPr userDrawn="1"/>
            </p:nvSpPr>
            <p:spPr>
              <a:xfrm>
                <a:off x="0" y="5774531"/>
                <a:ext cx="9144000" cy="10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userDrawn="1"/>
            </p:nvCxnSpPr>
            <p:spPr>
              <a:xfrm>
                <a:off x="0" y="5771993"/>
                <a:ext cx="9144000"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userDrawn="1"/>
          </p:nvGrpSpPr>
          <p:grpSpPr>
            <a:xfrm>
              <a:off x="2844277" y="651930"/>
              <a:ext cx="9144000" cy="5418760"/>
              <a:chOff x="0" y="651930"/>
              <a:chExt cx="9144000" cy="5418760"/>
            </a:xfrm>
          </p:grpSpPr>
          <p:grpSp>
            <p:nvGrpSpPr>
              <p:cNvPr id="27" name="Group 14"/>
              <p:cNvGrpSpPr/>
              <p:nvPr/>
            </p:nvGrpSpPr>
            <p:grpSpPr>
              <a:xfrm>
                <a:off x="0" y="651930"/>
                <a:ext cx="9144000" cy="5120063"/>
                <a:chOff x="0" y="651930"/>
                <a:chExt cx="9144000" cy="5120063"/>
              </a:xfrm>
            </p:grpSpPr>
            <p:cxnSp>
              <p:nvCxnSpPr>
                <p:cNvPr id="30" name="Straight Connector 29"/>
                <p:cNvCxnSpPr/>
                <p:nvPr/>
              </p:nvCxnSpPr>
              <p:spPr>
                <a:xfrm>
                  <a:off x="0" y="5771993"/>
                  <a:ext cx="9144000"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
                <p:cNvPicPr>
                  <a:picLocks noChangeAspect="1" noChangeArrowheads="1"/>
                </p:cNvPicPr>
                <p:nvPr/>
              </p:nvPicPr>
              <p:blipFill>
                <a:blip r:embed="rId2" cstate="print"/>
                <a:srcRect/>
                <a:stretch>
                  <a:fillRect/>
                </a:stretch>
              </p:blipFill>
              <p:spPr bwMode="auto">
                <a:xfrm>
                  <a:off x="6632181" y="651930"/>
                  <a:ext cx="1828800" cy="195760"/>
                </a:xfrm>
                <a:prstGeom prst="rect">
                  <a:avLst/>
                </a:prstGeom>
                <a:noFill/>
                <a:ln w="9525">
                  <a:noFill/>
                  <a:miter lim="800000"/>
                  <a:headEnd/>
                  <a:tailEnd/>
                </a:ln>
                <a:effectLst/>
              </p:spPr>
            </p:pic>
          </p:grpSp>
          <p:pic>
            <p:nvPicPr>
              <p:cNvPr id="28" name="Picture 2" descr="C:\Users\p0010581\Desktop\WORKING FROM HOME\2015 PPT templates\resources\DBW_4C_Black_PP_singleLine_SM.png"/>
              <p:cNvPicPr>
                <a:picLocks noChangeAspect="1" noChangeArrowheads="1"/>
              </p:cNvPicPr>
              <p:nvPr/>
            </p:nvPicPr>
            <p:blipFill>
              <a:blip r:embed="rId3" cstate="print"/>
              <a:srcRect/>
              <a:stretch>
                <a:fillRect/>
              </a:stretch>
            </p:blipFill>
            <p:spPr bwMode="auto">
              <a:xfrm>
                <a:off x="6757988" y="5456327"/>
                <a:ext cx="1701800" cy="614363"/>
              </a:xfrm>
              <a:prstGeom prst="rect">
                <a:avLst/>
              </a:prstGeom>
              <a:noFill/>
            </p:spPr>
          </p:pic>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lvl1pPr>
          </a:lstStyle>
          <a:p>
            <a:fld id="{07A976ED-DE38-42C9-9F29-80599E7E3620}" type="slidenum">
              <a:rPr lang="en-US"/>
              <a:pPr/>
              <a:t>‹#›</a:t>
            </a:fld>
            <a:endParaRPr lang="en-US"/>
          </a:p>
        </p:txBody>
      </p:sp>
      <p:sp>
        <p:nvSpPr>
          <p:cNvPr id="6" name="Title 5"/>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Layout (descripto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9" name="Text Placeholder 8"/>
          <p:cNvSpPr>
            <a:spLocks noGrp="1"/>
          </p:cNvSpPr>
          <p:nvPr>
            <p:ph type="body" sz="quarter" idx="19"/>
          </p:nvPr>
        </p:nvSpPr>
        <p:spPr>
          <a:xfrm>
            <a:off x="363591" y="903001"/>
            <a:ext cx="11126989" cy="574675"/>
          </a:xfrm>
        </p:spPr>
        <p:txBody>
          <a:bodyPr/>
          <a:lstStyle>
            <a:lvl1pPr marL="0" indent="0">
              <a:spcBef>
                <a:spcPts val="600"/>
              </a:spcBef>
              <a:buFontTx/>
              <a:buNone/>
              <a:defRPr sz="1800" b="0">
                <a:solidFill>
                  <a:srgbClr val="BFBFBF"/>
                </a:solidFill>
                <a:latin typeface="+mj-lt"/>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4" name="Footer Placeholder 3"/>
          <p:cNvSpPr>
            <a:spLocks noGrp="1"/>
          </p:cNvSpPr>
          <p:nvPr>
            <p:ph type="ftr" sz="quarter" idx="20"/>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Layout (PL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4" name="Footer Placeholder 3"/>
          <p:cNvSpPr>
            <a:spLocks noGrp="1"/>
          </p:cNvSpPr>
          <p:nvPr>
            <p:ph type="ftr" sz="quarter" idx="11"/>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Full Page">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lvl1pPr>
              <a:defRPr>
                <a:solidFill>
                  <a:schemeClr val="tx1"/>
                </a:solidFill>
              </a:defRPr>
            </a:lvl1pPr>
          </a:lstStyle>
          <a:p>
            <a:fld id="{07A976ED-DE38-42C9-9F29-80599E7E3620}" type="slidenum">
              <a:rPr lang="en-US" smtClean="0"/>
              <a:pPr/>
              <a:t>‹#›</a:t>
            </a:fld>
            <a:endParaRPr lang="en-US" dirty="0"/>
          </a:p>
        </p:txBody>
      </p:sp>
      <p:sp>
        <p:nvSpPr>
          <p:cNvPr id="4" name="Rectangle 3"/>
          <p:cNvSpPr/>
          <p:nvPr userDrawn="1"/>
        </p:nvSpPr>
        <p:spPr>
          <a:xfrm>
            <a:off x="418758" y="718265"/>
            <a:ext cx="11316041"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Box Bar with Y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7" name="Rectangle 6"/>
          <p:cNvSpPr/>
          <p:nvPr userDrawn="1"/>
        </p:nvSpPr>
        <p:spPr>
          <a:xfrm>
            <a:off x="0" y="1664957"/>
            <a:ext cx="12192000" cy="35645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8"/>
          <p:cNvSpPr>
            <a:spLocks noGrp="1"/>
          </p:cNvSpPr>
          <p:nvPr>
            <p:ph type="pic" sz="quarter" idx="13"/>
          </p:nvPr>
        </p:nvSpPr>
        <p:spPr>
          <a:xfrm>
            <a:off x="0" y="1661407"/>
            <a:ext cx="6096000" cy="3566160"/>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9" name="Text Placeholder 8"/>
          <p:cNvSpPr>
            <a:spLocks noGrp="1"/>
          </p:cNvSpPr>
          <p:nvPr>
            <p:ph type="body" sz="quarter" idx="14"/>
          </p:nvPr>
        </p:nvSpPr>
        <p:spPr>
          <a:xfrm>
            <a:off x="6647508" y="2534102"/>
            <a:ext cx="4972680" cy="357352"/>
          </a:xfrm>
        </p:spPr>
        <p:txBody>
          <a:bodyPr numCol="2" spcCol="91440" anchor="t"/>
          <a:lstStyle>
            <a:lvl1pPr marL="0" indent="0">
              <a:spcBef>
                <a:spcPts val="0"/>
              </a:spcBef>
              <a:buFontTx/>
              <a:buNone/>
              <a:defRPr sz="1800" cap="none" baseline="0">
                <a:solidFill>
                  <a:schemeClr val="bg1"/>
                </a:solidFill>
                <a:latin typeface="Franklin Gothic Medium" charset="0"/>
                <a:ea typeface="Franklin Gothic Medium" charset="0"/>
                <a:cs typeface="Franklin Gothic Medium" charset="0"/>
              </a:defRPr>
            </a:lvl1pPr>
            <a:lvl2pPr marL="0" marR="0" indent="0" algn="l" defTabSz="914400" rtl="0" eaLnBrk="1" fontAlgn="auto" latinLnBrk="0" hangingPunct="1">
              <a:lnSpc>
                <a:spcPct val="100000"/>
              </a:lnSpc>
              <a:spcBef>
                <a:spcPts val="400"/>
              </a:spcBef>
              <a:spcAft>
                <a:spcPts val="400"/>
              </a:spcAft>
              <a:buClr>
                <a:schemeClr val="accent1"/>
              </a:buClr>
              <a:buSzTx/>
              <a:buFontTx/>
              <a:buNone/>
              <a:tabLst/>
              <a:defRPr sz="1200"/>
            </a:lvl2pPr>
            <a:lvl3pPr marL="91440" indent="-91440">
              <a:buFont typeface="Arial" pitchFamily="34" charset="0"/>
              <a:buChar char="•"/>
              <a:defRPr sz="1200" baseline="0"/>
            </a:lvl3pPr>
            <a:lvl4pPr indent="0">
              <a:buFontTx/>
              <a:buNone/>
              <a:defRPr/>
            </a:lvl4pPr>
            <a:lvl5pPr indent="0">
              <a:buFontTx/>
              <a:buNone/>
              <a:defRPr/>
            </a:lvl5pPr>
          </a:lstStyle>
          <a:p>
            <a:pPr lvl="0"/>
            <a:endParaRPr lang="en-US" dirty="0"/>
          </a:p>
        </p:txBody>
      </p:sp>
      <p:sp>
        <p:nvSpPr>
          <p:cNvPr id="10" name="Text Placeholder 8"/>
          <p:cNvSpPr>
            <a:spLocks noGrp="1"/>
          </p:cNvSpPr>
          <p:nvPr>
            <p:ph type="body" sz="quarter" idx="15"/>
          </p:nvPr>
        </p:nvSpPr>
        <p:spPr>
          <a:xfrm>
            <a:off x="6647542" y="2891455"/>
            <a:ext cx="4979463" cy="1805934"/>
          </a:xfrm>
        </p:spPr>
        <p:txBody>
          <a:bodyPr numCol="1" spcCol="182880" anchor="t"/>
          <a:lstStyle>
            <a:lvl1pPr marL="0" indent="0">
              <a:spcBef>
                <a:spcPts val="0"/>
              </a:spcBef>
              <a:spcAft>
                <a:spcPts val="600"/>
              </a:spcAft>
              <a:buFontTx/>
              <a:buNone/>
              <a:defRPr sz="1600" cap="none" baseline="0">
                <a:solidFill>
                  <a:schemeClr val="bg1"/>
                </a:solidFill>
              </a:defRPr>
            </a:lvl1pPr>
            <a:lvl2pPr marL="0" indent="0">
              <a:lnSpc>
                <a:spcPct val="100000"/>
              </a:lnSpc>
              <a:buFontTx/>
              <a:buNone/>
              <a:defRPr sz="1300"/>
            </a:lvl2pPr>
            <a:lvl3pPr marL="91440" indent="-91440">
              <a:buFont typeface="Arial" pitchFamily="34" charset="0"/>
              <a:buChar char="•"/>
              <a:defRPr sz="1200" baseline="0"/>
            </a:lvl3pPr>
            <a:lvl4pPr indent="0">
              <a:buFontTx/>
              <a:buNone/>
              <a:defRPr/>
            </a:lvl4pPr>
            <a:lvl5pPr indent="0">
              <a:buFontTx/>
              <a:buNone/>
              <a:defRPr/>
            </a:lvl5pPr>
          </a:lstStyle>
          <a:p>
            <a:pPr lvl="0"/>
            <a:r>
              <a:rPr lang="en-US" dirty="0"/>
              <a:t>Click to edit Master text styles</a:t>
            </a:r>
          </a:p>
        </p:txBody>
      </p:sp>
      <p:sp>
        <p:nvSpPr>
          <p:cNvPr id="4" name="Footer Placeholder 3"/>
          <p:cNvSpPr>
            <a:spLocks noGrp="1"/>
          </p:cNvSpPr>
          <p:nvPr>
            <p:ph type="ftr" sz="quarter" idx="16"/>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quare Image Box and Sid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5" name="Shape 62"/>
          <p:cNvSpPr>
            <a:spLocks noChangeShapeType="1"/>
          </p:cNvSpPr>
          <p:nvPr userDrawn="1"/>
        </p:nvSpPr>
        <p:spPr bwMode="auto">
          <a:xfrm flipV="1">
            <a:off x="5594220" y="2444872"/>
            <a:ext cx="0" cy="2054133"/>
          </a:xfrm>
          <a:prstGeom prst="line">
            <a:avLst/>
          </a:prstGeom>
          <a:noFill/>
          <a:ln w="19050" cmpd="sng">
            <a:solidFill>
              <a:srgbClr val="424A59">
                <a:alpha val="20000"/>
              </a:srgbClr>
            </a:solidFill>
            <a:miter lim="400000"/>
            <a:headEnd/>
            <a:tailEnd/>
          </a:ln>
          <a:extLst>
            <a:ext uri="{909E8E84-426E-40dd-AFC4-6F175D3DCCD1}">
              <a14:hiddenFill xmlns="" xmlns:a14="http://schemas.microsoft.com/office/drawing/2010/main">
                <a:noFill/>
              </a14:hiddenFill>
            </a:ext>
          </a:extLst>
        </p:spPr>
        <p:txBody>
          <a:bodyPr lIns="0" tIns="0" rIns="0" bIns="0" anchor="ctr"/>
          <a:lstStyle/>
          <a:p>
            <a:endParaRPr lang="en-US">
              <a:ln w="3175" cmpd="sng">
                <a:solidFill>
                  <a:schemeClr val="tx1"/>
                </a:solidFill>
              </a:ln>
            </a:endParaRPr>
          </a:p>
        </p:txBody>
      </p:sp>
      <p:sp>
        <p:nvSpPr>
          <p:cNvPr id="6" name="Picture Placeholder 28"/>
          <p:cNvSpPr>
            <a:spLocks noGrp="1"/>
          </p:cNvSpPr>
          <p:nvPr>
            <p:ph type="pic" sz="quarter" idx="13"/>
          </p:nvPr>
        </p:nvSpPr>
        <p:spPr>
          <a:xfrm>
            <a:off x="854841" y="2553751"/>
            <a:ext cx="4316256" cy="1860331"/>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8" name="Text Placeholder 13"/>
          <p:cNvSpPr>
            <a:spLocks noGrp="1"/>
          </p:cNvSpPr>
          <p:nvPr>
            <p:ph type="body" sz="quarter" idx="17"/>
          </p:nvPr>
        </p:nvSpPr>
        <p:spPr>
          <a:xfrm>
            <a:off x="5887895" y="2025606"/>
            <a:ext cx="5398172" cy="2993571"/>
          </a:xfrm>
        </p:spPr>
        <p:txBody>
          <a:bodyPr anchor="ctr"/>
          <a:lstStyle>
            <a:lvl1pPr marL="0" indent="0">
              <a:buFontTx/>
              <a:buNone/>
              <a:defRPr sz="1800" cap="none" baseline="0">
                <a:solidFill>
                  <a:schemeClr val="accent1"/>
                </a:solidFill>
                <a:latin typeface="Franklin Gothic Medium" charset="0"/>
                <a:ea typeface="Franklin Gothic Medium" charset="0"/>
                <a:cs typeface="Franklin Gothic Medium" charset="0"/>
              </a:defRPr>
            </a:lvl1pPr>
            <a:lvl2pPr marL="0" indent="0">
              <a:buFontTx/>
              <a:buNone/>
              <a:defRPr sz="1600"/>
            </a:lvl2pPr>
            <a:lvl3pPr marL="274320">
              <a:defRPr sz="1400"/>
            </a:lvl3p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9"/>
          </p:nvPr>
        </p:nvSpPr>
        <p:spPr>
          <a:xfrm>
            <a:off x="363074" y="903001"/>
            <a:ext cx="11126989" cy="574675"/>
          </a:xfrm>
        </p:spPr>
        <p:txBody>
          <a:bodyPr/>
          <a:lstStyle>
            <a:lvl1pPr marL="0" indent="0">
              <a:spcBef>
                <a:spcPts val="600"/>
              </a:spcBef>
              <a:buFontTx/>
              <a:buNone/>
              <a:defRPr sz="1800" b="0">
                <a:solidFill>
                  <a:srgbClr val="BFBFBF"/>
                </a:solidFill>
                <a:latin typeface="+mj-lt"/>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4" name="Footer Placeholder 3"/>
          <p:cNvSpPr>
            <a:spLocks noGrp="1"/>
          </p:cNvSpPr>
          <p:nvPr>
            <p:ph type="ftr" sz="quarter" idx="20"/>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rcle Image Box and Sid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5" name="Shape 62"/>
          <p:cNvSpPr>
            <a:spLocks noChangeShapeType="1"/>
          </p:cNvSpPr>
          <p:nvPr userDrawn="1"/>
        </p:nvSpPr>
        <p:spPr bwMode="auto">
          <a:xfrm flipV="1">
            <a:off x="5594220" y="2444872"/>
            <a:ext cx="0" cy="2054133"/>
          </a:xfrm>
          <a:prstGeom prst="line">
            <a:avLst/>
          </a:prstGeom>
          <a:noFill/>
          <a:ln w="19050" cmpd="sng">
            <a:solidFill>
              <a:srgbClr val="424A59">
                <a:alpha val="20000"/>
              </a:srgbClr>
            </a:solidFill>
            <a:miter lim="400000"/>
            <a:headEnd/>
            <a:tailEnd/>
          </a:ln>
          <a:extLst>
            <a:ext uri="{909E8E84-426E-40dd-AFC4-6F175D3DCCD1}">
              <a14:hiddenFill xmlns="" xmlns:a14="http://schemas.microsoft.com/office/drawing/2010/main">
                <a:noFill/>
              </a14:hiddenFill>
            </a:ext>
          </a:extLst>
        </p:spPr>
        <p:txBody>
          <a:bodyPr lIns="0" tIns="0" rIns="0" bIns="0" anchor="ctr"/>
          <a:lstStyle/>
          <a:p>
            <a:endParaRPr lang="en-US">
              <a:ln w="3175" cmpd="sng">
                <a:solidFill>
                  <a:schemeClr val="tx1"/>
                </a:solidFill>
              </a:ln>
            </a:endParaRPr>
          </a:p>
        </p:txBody>
      </p:sp>
      <p:sp>
        <p:nvSpPr>
          <p:cNvPr id="7" name="Picture Placeholder 28"/>
          <p:cNvSpPr>
            <a:spLocks noGrp="1"/>
          </p:cNvSpPr>
          <p:nvPr>
            <p:ph type="pic" sz="quarter" idx="15"/>
          </p:nvPr>
        </p:nvSpPr>
        <p:spPr>
          <a:xfrm>
            <a:off x="2904818" y="2230818"/>
            <a:ext cx="2395728" cy="2396364"/>
          </a:xfrm>
          <a:prstGeom prst="ellipse">
            <a:avLst/>
          </a:prstGeom>
          <a:solidFill>
            <a:schemeClr val="tx2"/>
          </a:solidFill>
          <a:ln>
            <a:noFill/>
          </a:ln>
        </p:spPr>
        <p:txBody>
          <a:bodyPr vert="horz" tIns="0" bIns="0"/>
          <a:lstStyle>
            <a:lvl1pPr marL="0" indent="0">
              <a:buFontTx/>
              <a:buNone/>
              <a:defRPr/>
            </a:lvl1pPr>
          </a:lstStyle>
          <a:p>
            <a:endParaRPr lang="en-US" dirty="0"/>
          </a:p>
        </p:txBody>
      </p:sp>
      <p:sp>
        <p:nvSpPr>
          <p:cNvPr id="8" name="Text Placeholder 13"/>
          <p:cNvSpPr>
            <a:spLocks noGrp="1"/>
          </p:cNvSpPr>
          <p:nvPr>
            <p:ph type="body" sz="quarter" idx="17"/>
          </p:nvPr>
        </p:nvSpPr>
        <p:spPr>
          <a:xfrm>
            <a:off x="5887895" y="2025606"/>
            <a:ext cx="5398172" cy="2993571"/>
          </a:xfrm>
        </p:spPr>
        <p:txBody>
          <a:bodyPr anchor="ctr"/>
          <a:lstStyle>
            <a:lvl1pPr marL="0" indent="0">
              <a:buFontTx/>
              <a:buNone/>
              <a:defRPr sz="1800" cap="none" baseline="0">
                <a:solidFill>
                  <a:schemeClr val="accent1"/>
                </a:solidFill>
                <a:latin typeface="Franklin Gothic Medium" charset="0"/>
                <a:ea typeface="Franklin Gothic Medium" charset="0"/>
                <a:cs typeface="Franklin Gothic Medium" charset="0"/>
              </a:defRPr>
            </a:lvl1pPr>
            <a:lvl2pPr marL="0" indent="0">
              <a:buFontTx/>
              <a:buNone/>
              <a:defRPr sz="1600"/>
            </a:lvl2pPr>
            <a:lvl3pPr marL="274320">
              <a:defRPr sz="1400"/>
            </a:lvl3p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9"/>
          </p:nvPr>
        </p:nvSpPr>
        <p:spPr>
          <a:xfrm>
            <a:off x="363068" y="903001"/>
            <a:ext cx="11126989" cy="574675"/>
          </a:xfrm>
        </p:spPr>
        <p:txBody>
          <a:bodyPr/>
          <a:lstStyle>
            <a:lvl1pPr marL="0" indent="0">
              <a:spcBef>
                <a:spcPts val="600"/>
              </a:spcBef>
              <a:buFontTx/>
              <a:buNone/>
              <a:defRPr sz="1800" b="0">
                <a:solidFill>
                  <a:srgbClr val="BFBFBF"/>
                </a:solidFill>
                <a:latin typeface="+mj-lt"/>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4" name="Footer Placeholder 3"/>
          <p:cNvSpPr>
            <a:spLocks noGrp="1"/>
          </p:cNvSpPr>
          <p:nvPr>
            <p:ph type="ftr" sz="quarter" idx="20"/>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Image Box and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5" name="Picture Placeholder 28"/>
          <p:cNvSpPr>
            <a:spLocks noGrp="1"/>
          </p:cNvSpPr>
          <p:nvPr>
            <p:ph type="pic" sz="quarter" idx="13"/>
          </p:nvPr>
        </p:nvSpPr>
        <p:spPr>
          <a:xfrm>
            <a:off x="868856" y="1741632"/>
            <a:ext cx="10417211" cy="2060028"/>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8" name="Text Placeholder 8"/>
          <p:cNvSpPr>
            <a:spLocks noGrp="1"/>
          </p:cNvSpPr>
          <p:nvPr>
            <p:ph type="body" sz="quarter" idx="19"/>
          </p:nvPr>
        </p:nvSpPr>
        <p:spPr>
          <a:xfrm>
            <a:off x="363591" y="901107"/>
            <a:ext cx="11126989" cy="574675"/>
          </a:xfrm>
        </p:spPr>
        <p:txBody>
          <a:bodyPr/>
          <a:lstStyle>
            <a:lvl1pPr marL="0" indent="0">
              <a:spcBef>
                <a:spcPts val="600"/>
              </a:spcBef>
              <a:buFontTx/>
              <a:buNone/>
              <a:defRPr sz="1800" b="0">
                <a:solidFill>
                  <a:srgbClr val="BFBFBF"/>
                </a:solidFill>
                <a:latin typeface="+mj-lt"/>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Text Placeholder 13"/>
          <p:cNvSpPr>
            <a:spLocks noGrp="1"/>
          </p:cNvSpPr>
          <p:nvPr>
            <p:ph type="body" sz="quarter" idx="17"/>
          </p:nvPr>
        </p:nvSpPr>
        <p:spPr>
          <a:xfrm>
            <a:off x="884017" y="4067510"/>
            <a:ext cx="10402049" cy="2005243"/>
          </a:xfrm>
        </p:spPr>
        <p:txBody>
          <a:bodyPr anchor="t"/>
          <a:lstStyle>
            <a:lvl1pPr marL="0" indent="0">
              <a:buFontTx/>
              <a:buNone/>
              <a:defRPr sz="1800" cap="none" baseline="0">
                <a:solidFill>
                  <a:schemeClr val="accent1"/>
                </a:solidFill>
                <a:latin typeface="Franklin Gothic Medium" charset="0"/>
                <a:ea typeface="Franklin Gothic Medium" charset="0"/>
                <a:cs typeface="Franklin Gothic Medium" charset="0"/>
              </a:defRPr>
            </a:lvl1pPr>
            <a:lvl2pPr marL="0" indent="0">
              <a:buFontTx/>
              <a:buNone/>
              <a:defRPr sz="1600"/>
            </a:lvl2pPr>
            <a:lvl3pPr marL="274320">
              <a:defRPr sz="1400"/>
            </a:lvl3pPr>
          </a:lstStyle>
          <a:p>
            <a:pPr lvl="0"/>
            <a:r>
              <a:rPr lang="en-US" dirty="0"/>
              <a:t>Click to edit Master text styles</a:t>
            </a:r>
          </a:p>
          <a:p>
            <a:pPr lvl="1"/>
            <a:r>
              <a:rPr lang="en-US" dirty="0"/>
              <a:t>Second level</a:t>
            </a:r>
          </a:p>
          <a:p>
            <a:pPr lvl="2"/>
            <a:r>
              <a:rPr lang="en-US" dirty="0"/>
              <a:t>Third level</a:t>
            </a:r>
          </a:p>
        </p:txBody>
      </p:sp>
      <p:sp>
        <p:nvSpPr>
          <p:cNvPr id="4" name="Footer Placeholder 3"/>
          <p:cNvSpPr>
            <a:spLocks noGrp="1"/>
          </p:cNvSpPr>
          <p:nvPr>
            <p:ph type="ftr" sz="quarter" idx="20"/>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de Image Box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8" name="Picture Placeholder 28"/>
          <p:cNvSpPr>
            <a:spLocks noGrp="1"/>
          </p:cNvSpPr>
          <p:nvPr>
            <p:ph type="pic" sz="quarter" idx="13"/>
          </p:nvPr>
        </p:nvSpPr>
        <p:spPr>
          <a:xfrm>
            <a:off x="868854" y="1731676"/>
            <a:ext cx="4708635" cy="2068587"/>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10" name="Text Placeholder 33"/>
          <p:cNvSpPr>
            <a:spLocks noGrp="1"/>
          </p:cNvSpPr>
          <p:nvPr>
            <p:ph type="body" sz="quarter" idx="15" hasCustomPrompt="1"/>
          </p:nvPr>
        </p:nvSpPr>
        <p:spPr>
          <a:xfrm>
            <a:off x="873589" y="3885987"/>
            <a:ext cx="4575156" cy="593890"/>
          </a:xfrm>
          <a:prstGeom prst="rect">
            <a:avLst/>
          </a:prstGeom>
        </p:spPr>
        <p:txBody>
          <a:bodyPr vert="horz" lIns="0" tIns="0" rIns="0" bIns="0" anchor="t">
            <a:normAutofit/>
          </a:bodyPr>
          <a:lstStyle>
            <a:lvl1pPr marL="0" indent="0" algn="l" defTabSz="914400" rtl="0" eaLnBrk="1" latinLnBrk="0" hangingPunct="1">
              <a:lnSpc>
                <a:spcPts val="1200"/>
              </a:lnSpc>
              <a:spcBef>
                <a:spcPct val="0"/>
              </a:spcBef>
              <a:spcAft>
                <a:spcPts val="400"/>
              </a:spcAft>
              <a:buNone/>
              <a:defRPr lang="en-US" sz="1200" b="0" i="1" kern="1200" baseline="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Insert photo caption/name</a:t>
            </a:r>
          </a:p>
        </p:txBody>
      </p:sp>
      <p:sp>
        <p:nvSpPr>
          <p:cNvPr id="14" name="Text Placeholder 13"/>
          <p:cNvSpPr>
            <a:spLocks noGrp="1"/>
          </p:cNvSpPr>
          <p:nvPr>
            <p:ph type="body" sz="quarter" idx="17"/>
          </p:nvPr>
        </p:nvSpPr>
        <p:spPr>
          <a:xfrm>
            <a:off x="5887895" y="1746205"/>
            <a:ext cx="5398172" cy="3907971"/>
          </a:xfrm>
        </p:spPr>
        <p:txBody>
          <a:bodyPr/>
          <a:lstStyle>
            <a:lvl1pPr marL="0" indent="0">
              <a:buFontTx/>
              <a:buNone/>
              <a:defRPr sz="1800" cap="none" baseline="0">
                <a:solidFill>
                  <a:schemeClr val="accent1"/>
                </a:solidFill>
                <a:latin typeface="Franklin Gothic Medium" charset="0"/>
                <a:ea typeface="Franklin Gothic Medium" charset="0"/>
                <a:cs typeface="Franklin Gothic Medium" charset="0"/>
              </a:defRPr>
            </a:lvl1pPr>
            <a:lvl2pPr marL="0" indent="0">
              <a:buFontTx/>
              <a:buNone/>
              <a:defRPr sz="1600"/>
            </a:lvl2pPr>
            <a:lvl3pPr marL="274320">
              <a:defRPr sz="1400"/>
            </a:lvl3pPr>
          </a:lstStyle>
          <a:p>
            <a:pPr lvl="0"/>
            <a:r>
              <a:rPr lang="en-US" dirty="0"/>
              <a:t>Click to edit Master text styles</a:t>
            </a:r>
          </a:p>
          <a:p>
            <a:pPr lvl="1"/>
            <a:r>
              <a:rPr lang="en-US" dirty="0"/>
              <a:t>Second level</a:t>
            </a:r>
          </a:p>
          <a:p>
            <a:pPr lvl="2"/>
            <a:r>
              <a:rPr lang="en-US" dirty="0"/>
              <a:t>Third level</a:t>
            </a:r>
          </a:p>
        </p:txBody>
      </p:sp>
      <p:sp>
        <p:nvSpPr>
          <p:cNvPr id="9" name="Text Placeholder 8"/>
          <p:cNvSpPr>
            <a:spLocks noGrp="1"/>
          </p:cNvSpPr>
          <p:nvPr>
            <p:ph type="body" sz="quarter" idx="19"/>
          </p:nvPr>
        </p:nvSpPr>
        <p:spPr>
          <a:xfrm>
            <a:off x="363074" y="903001"/>
            <a:ext cx="11126989" cy="574675"/>
          </a:xfrm>
        </p:spPr>
        <p:txBody>
          <a:bodyPr/>
          <a:lstStyle>
            <a:lvl1pPr marL="0" indent="0">
              <a:spcBef>
                <a:spcPts val="600"/>
              </a:spcBef>
              <a:buFontTx/>
              <a:buNone/>
              <a:defRPr sz="1800" b="0">
                <a:solidFill>
                  <a:srgbClr val="BFBFBF"/>
                </a:solidFill>
                <a:latin typeface="+mj-lt"/>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4" name="Footer Placeholder 3"/>
          <p:cNvSpPr>
            <a:spLocks noGrp="1"/>
          </p:cNvSpPr>
          <p:nvPr>
            <p:ph type="ftr" sz="quarter" idx="20"/>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5" name="Picture Placeholder 28"/>
          <p:cNvSpPr>
            <a:spLocks noGrp="1"/>
          </p:cNvSpPr>
          <p:nvPr>
            <p:ph type="pic" sz="quarter" idx="11"/>
          </p:nvPr>
        </p:nvSpPr>
        <p:spPr>
          <a:xfrm>
            <a:off x="733306" y="1089402"/>
            <a:ext cx="5195009" cy="1910928"/>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6" name="Shape 1216"/>
          <p:cNvSpPr>
            <a:spLocks noChangeArrowheads="1"/>
          </p:cNvSpPr>
          <p:nvPr userDrawn="1"/>
        </p:nvSpPr>
        <p:spPr bwMode="auto">
          <a:xfrm>
            <a:off x="727310" y="1095675"/>
            <a:ext cx="5207001" cy="4647610"/>
          </a:xfrm>
          <a:prstGeom prst="rect">
            <a:avLst/>
          </a:prstGeom>
          <a:noFill/>
          <a:ln w="12700">
            <a:solidFill>
              <a:srgbClr val="D9D8DC"/>
            </a:solidFill>
            <a:miter lim="400000"/>
            <a:headEnd/>
            <a:tailEnd/>
          </a:ln>
          <a:extLst/>
        </p:spPr>
        <p:txBody>
          <a:bodyPr lIns="0" tIns="0" rIns="0" bIns="0" anchor="ctr"/>
          <a:lstStyle/>
          <a:p>
            <a:endParaRPr lang="en-US"/>
          </a:p>
        </p:txBody>
      </p:sp>
      <p:sp>
        <p:nvSpPr>
          <p:cNvPr id="7" name="Text Placeholder 33"/>
          <p:cNvSpPr>
            <a:spLocks noGrp="1"/>
          </p:cNvSpPr>
          <p:nvPr>
            <p:ph type="body" sz="quarter" idx="14" hasCustomPrompt="1"/>
          </p:nvPr>
        </p:nvSpPr>
        <p:spPr>
          <a:xfrm>
            <a:off x="740966" y="3691292"/>
            <a:ext cx="5179689" cy="2020243"/>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740966" y="3079503"/>
            <a:ext cx="5179689"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9" name="Picture Placeholder 28"/>
          <p:cNvSpPr>
            <a:spLocks noGrp="1"/>
          </p:cNvSpPr>
          <p:nvPr>
            <p:ph type="pic" sz="quarter" idx="16"/>
          </p:nvPr>
        </p:nvSpPr>
        <p:spPr>
          <a:xfrm>
            <a:off x="6265996" y="1089402"/>
            <a:ext cx="5195009" cy="1910928"/>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10" name="Text Placeholder 33"/>
          <p:cNvSpPr>
            <a:spLocks noGrp="1"/>
          </p:cNvSpPr>
          <p:nvPr>
            <p:ph type="body" sz="quarter" idx="17" hasCustomPrompt="1"/>
          </p:nvPr>
        </p:nvSpPr>
        <p:spPr>
          <a:xfrm>
            <a:off x="6273656" y="3691292"/>
            <a:ext cx="5179689" cy="2020243"/>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1" name="Text Placeholder 33"/>
          <p:cNvSpPr>
            <a:spLocks noGrp="1"/>
          </p:cNvSpPr>
          <p:nvPr>
            <p:ph type="body" sz="quarter" idx="18" hasCustomPrompt="1"/>
          </p:nvPr>
        </p:nvSpPr>
        <p:spPr>
          <a:xfrm>
            <a:off x="6273656" y="3079503"/>
            <a:ext cx="5179689"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15" name="Shape 1216"/>
          <p:cNvSpPr>
            <a:spLocks noChangeArrowheads="1"/>
          </p:cNvSpPr>
          <p:nvPr userDrawn="1"/>
        </p:nvSpPr>
        <p:spPr bwMode="auto">
          <a:xfrm>
            <a:off x="6260000" y="1095675"/>
            <a:ext cx="5207001" cy="4647610"/>
          </a:xfrm>
          <a:prstGeom prst="rect">
            <a:avLst/>
          </a:prstGeom>
          <a:noFill/>
          <a:ln w="12700">
            <a:solidFill>
              <a:srgbClr val="D9D8DC"/>
            </a:solidFill>
            <a:miter lim="400000"/>
            <a:headEnd/>
            <a:tailEnd/>
          </a:ln>
          <a:extLst/>
        </p:spPr>
        <p:txBody>
          <a:bodyPr lIns="0" tIns="0" rIns="0" bIns="0" anchor="ctr"/>
          <a:lstStyle/>
          <a:p>
            <a:endParaRPr lang="en-US"/>
          </a:p>
        </p:txBody>
      </p:sp>
      <p:sp>
        <p:nvSpPr>
          <p:cNvPr id="4" name="Footer Placeholder 3"/>
          <p:cNvSpPr>
            <a:spLocks noGrp="1"/>
          </p:cNvSpPr>
          <p:nvPr>
            <p:ph type="ftr" sz="quarter" idx="19"/>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Layout (Color)">
    <p:spTree>
      <p:nvGrpSpPr>
        <p:cNvPr id="1" name=""/>
        <p:cNvGrpSpPr/>
        <p:nvPr/>
      </p:nvGrpSpPr>
      <p:grpSpPr>
        <a:xfrm>
          <a:off x="0" y="0"/>
          <a:ext cx="0" cy="0"/>
          <a:chOff x="0" y="0"/>
          <a:chExt cx="0" cy="0"/>
        </a:xfrm>
      </p:grpSpPr>
      <p:sp>
        <p:nvSpPr>
          <p:cNvPr id="7" name="Rectangle 6"/>
          <p:cNvSpPr/>
          <p:nvPr userDrawn="1"/>
        </p:nvSpPr>
        <p:spPr>
          <a:xfrm>
            <a:off x="0" y="1"/>
            <a:ext cx="12192000" cy="64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lvl1pPr>
              <a:defRPr/>
            </a:lvl1pPr>
          </a:lstStyle>
          <a:p>
            <a:fld id="{9E0513A2-9F28-4249-BB67-696237F8CE97}" type="slidenum">
              <a:rPr lang="en-US"/>
              <a:pPr/>
              <a:t>‹#›</a:t>
            </a:fld>
            <a:endParaRPr lang="en-US"/>
          </a:p>
        </p:txBody>
      </p:sp>
      <p:sp>
        <p:nvSpPr>
          <p:cNvPr id="24" name="Title 1"/>
          <p:cNvSpPr>
            <a:spLocks noGrp="1"/>
          </p:cNvSpPr>
          <p:nvPr>
            <p:ph type="title" hasCustomPrompt="1"/>
          </p:nvPr>
        </p:nvSpPr>
        <p:spPr>
          <a:xfrm>
            <a:off x="508000" y="2705894"/>
            <a:ext cx="5254163" cy="1476142"/>
          </a:xfrm>
        </p:spPr>
        <p:txBody>
          <a:bodyPr wrap="square" anchor="ctr"/>
          <a:lstStyle>
            <a:lvl1pPr algn="r">
              <a:lnSpc>
                <a:spcPct val="80000"/>
              </a:lnSpc>
              <a:defRPr sz="4800" b="0" cap="none" baseline="0">
                <a:solidFill>
                  <a:schemeClr val="bg1"/>
                </a:solidFill>
              </a:defRPr>
            </a:lvl1pPr>
          </a:lstStyle>
          <a:p>
            <a:r>
              <a:rPr lang="en-US" dirty="0"/>
              <a:t>Section Name</a:t>
            </a:r>
          </a:p>
        </p:txBody>
      </p:sp>
      <p:sp>
        <p:nvSpPr>
          <p:cNvPr id="23" name="Text Placeholder 8"/>
          <p:cNvSpPr>
            <a:spLocks noGrp="1"/>
          </p:cNvSpPr>
          <p:nvPr>
            <p:ph type="body" sz="quarter" idx="12"/>
          </p:nvPr>
        </p:nvSpPr>
        <p:spPr>
          <a:xfrm>
            <a:off x="6393557" y="1548490"/>
            <a:ext cx="5029200" cy="3790950"/>
          </a:xfrm>
        </p:spPr>
        <p:txBody>
          <a:bodyPr anchor="ctr"/>
          <a:lstStyle>
            <a:lvl1pPr>
              <a:spcBef>
                <a:spcPts val="700"/>
              </a:spcBef>
              <a:spcAft>
                <a:spcPts val="700"/>
              </a:spcAft>
              <a:buClr>
                <a:schemeClr val="bg1"/>
              </a:buClr>
              <a:defRPr>
                <a:solidFill>
                  <a:schemeClr val="bg1"/>
                </a:solidFill>
              </a:defRPr>
            </a:lvl1pPr>
          </a:lstStyle>
          <a:p>
            <a:pPr lvl="0"/>
            <a:r>
              <a:rPr lang="en-US" dirty="0"/>
              <a:t>Click to edit Master text styles</a:t>
            </a:r>
          </a:p>
        </p:txBody>
      </p:sp>
      <p:cxnSp>
        <p:nvCxnSpPr>
          <p:cNvPr id="10" name="Straight Connector 9"/>
          <p:cNvCxnSpPr/>
          <p:nvPr userDrawn="1"/>
        </p:nvCxnSpPr>
        <p:spPr>
          <a:xfrm>
            <a:off x="0" y="6475377"/>
            <a:ext cx="12192000" cy="0"/>
          </a:xfrm>
          <a:prstGeom prst="line">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3"/>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Column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5" name="Picture Placeholder 28"/>
          <p:cNvSpPr>
            <a:spLocks noGrp="1"/>
          </p:cNvSpPr>
          <p:nvPr>
            <p:ph type="pic" sz="quarter" idx="11"/>
          </p:nvPr>
        </p:nvSpPr>
        <p:spPr>
          <a:xfrm>
            <a:off x="727807" y="1089402"/>
            <a:ext cx="3365173" cy="1910928"/>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6" name="Shape 1216"/>
          <p:cNvSpPr>
            <a:spLocks noChangeArrowheads="1"/>
          </p:cNvSpPr>
          <p:nvPr userDrawn="1"/>
        </p:nvSpPr>
        <p:spPr bwMode="auto">
          <a:xfrm>
            <a:off x="723923" y="1095676"/>
            <a:ext cx="3372941" cy="4650785"/>
          </a:xfrm>
          <a:prstGeom prst="rect">
            <a:avLst/>
          </a:prstGeom>
          <a:noFill/>
          <a:ln w="12700">
            <a:solidFill>
              <a:srgbClr val="D9D8DC"/>
            </a:solidFill>
            <a:miter lim="400000"/>
            <a:headEnd/>
            <a:tailEnd/>
          </a:ln>
          <a:extLst/>
        </p:spPr>
        <p:txBody>
          <a:bodyPr lIns="0" tIns="0" rIns="0" bIns="0" anchor="ctr"/>
          <a:lstStyle/>
          <a:p>
            <a:endParaRPr lang="en-US"/>
          </a:p>
        </p:txBody>
      </p:sp>
      <p:sp>
        <p:nvSpPr>
          <p:cNvPr id="7" name="Text Placeholder 33"/>
          <p:cNvSpPr>
            <a:spLocks noGrp="1"/>
          </p:cNvSpPr>
          <p:nvPr>
            <p:ph type="body" sz="quarter" idx="14" hasCustomPrompt="1"/>
          </p:nvPr>
        </p:nvSpPr>
        <p:spPr>
          <a:xfrm>
            <a:off x="732771" y="3691292"/>
            <a:ext cx="3355247" cy="2026593"/>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732771" y="3079503"/>
            <a:ext cx="3355247"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9" name="Picture Placeholder 28"/>
          <p:cNvSpPr>
            <a:spLocks noGrp="1"/>
          </p:cNvSpPr>
          <p:nvPr>
            <p:ph type="pic" sz="quarter" idx="16"/>
          </p:nvPr>
        </p:nvSpPr>
        <p:spPr>
          <a:xfrm>
            <a:off x="4408050" y="1089402"/>
            <a:ext cx="3365173" cy="1910928"/>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10" name="Text Placeholder 33"/>
          <p:cNvSpPr>
            <a:spLocks noGrp="1"/>
          </p:cNvSpPr>
          <p:nvPr>
            <p:ph type="body" sz="quarter" idx="17" hasCustomPrompt="1"/>
          </p:nvPr>
        </p:nvSpPr>
        <p:spPr>
          <a:xfrm>
            <a:off x="4413014" y="3691292"/>
            <a:ext cx="3355247" cy="2026593"/>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1" name="Text Placeholder 33"/>
          <p:cNvSpPr>
            <a:spLocks noGrp="1"/>
          </p:cNvSpPr>
          <p:nvPr>
            <p:ph type="body" sz="quarter" idx="18" hasCustomPrompt="1"/>
          </p:nvPr>
        </p:nvSpPr>
        <p:spPr>
          <a:xfrm>
            <a:off x="4413014" y="3079503"/>
            <a:ext cx="3355247"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12" name="Picture Placeholder 28"/>
          <p:cNvSpPr>
            <a:spLocks noGrp="1"/>
          </p:cNvSpPr>
          <p:nvPr>
            <p:ph type="pic" sz="quarter" idx="19"/>
          </p:nvPr>
        </p:nvSpPr>
        <p:spPr>
          <a:xfrm>
            <a:off x="8081856" y="1089402"/>
            <a:ext cx="3365173" cy="1910928"/>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13" name="Text Placeholder 33"/>
          <p:cNvSpPr>
            <a:spLocks noGrp="1"/>
          </p:cNvSpPr>
          <p:nvPr>
            <p:ph type="body" sz="quarter" idx="20" hasCustomPrompt="1"/>
          </p:nvPr>
        </p:nvSpPr>
        <p:spPr>
          <a:xfrm>
            <a:off x="8086821" y="3691292"/>
            <a:ext cx="3355247" cy="2026593"/>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4" name="Text Placeholder 33"/>
          <p:cNvSpPr>
            <a:spLocks noGrp="1"/>
          </p:cNvSpPr>
          <p:nvPr>
            <p:ph type="body" sz="quarter" idx="21" hasCustomPrompt="1"/>
          </p:nvPr>
        </p:nvSpPr>
        <p:spPr>
          <a:xfrm>
            <a:off x="8086821" y="3079503"/>
            <a:ext cx="3355247"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marL="0" marR="0" lvl="0" indent="0" algn="ctr" defTabSz="914400" rtl="0" eaLnBrk="1" fontAlgn="base" latinLnBrk="0" hangingPunct="1">
              <a:lnSpc>
                <a:spcPct val="90000"/>
              </a:lnSpc>
              <a:spcBef>
                <a:spcPct val="0"/>
              </a:spcBef>
              <a:spcAft>
                <a:spcPts val="400"/>
              </a:spcAft>
              <a:buClr>
                <a:schemeClr val="accent1"/>
              </a:buClr>
              <a:buSzTx/>
              <a:buFont typeface="Arial" pitchFamily="34" charset="0"/>
              <a:buNone/>
              <a:tabLst/>
              <a:defRPr/>
            </a:pPr>
            <a:r>
              <a:rPr lang="en-US" dirty="0"/>
              <a:t>Click to enter </a:t>
            </a:r>
            <a:br>
              <a:rPr lang="en-US" dirty="0"/>
            </a:br>
            <a:r>
              <a:rPr lang="en-US" dirty="0"/>
              <a:t>master text</a:t>
            </a:r>
          </a:p>
        </p:txBody>
      </p:sp>
      <p:sp>
        <p:nvSpPr>
          <p:cNvPr id="15" name="Shape 1216"/>
          <p:cNvSpPr>
            <a:spLocks noChangeArrowheads="1"/>
          </p:cNvSpPr>
          <p:nvPr userDrawn="1"/>
        </p:nvSpPr>
        <p:spPr bwMode="auto">
          <a:xfrm>
            <a:off x="4404166" y="1095676"/>
            <a:ext cx="3372941" cy="4650785"/>
          </a:xfrm>
          <a:prstGeom prst="rect">
            <a:avLst/>
          </a:prstGeom>
          <a:noFill/>
          <a:ln w="12700">
            <a:solidFill>
              <a:srgbClr val="D9D8DC"/>
            </a:solidFill>
            <a:miter lim="400000"/>
            <a:headEnd/>
            <a:tailEnd/>
          </a:ln>
          <a:extLst/>
        </p:spPr>
        <p:txBody>
          <a:bodyPr lIns="0" tIns="0" rIns="0" bIns="0" anchor="ctr"/>
          <a:lstStyle/>
          <a:p>
            <a:endParaRPr lang="en-US"/>
          </a:p>
        </p:txBody>
      </p:sp>
      <p:sp>
        <p:nvSpPr>
          <p:cNvPr id="16" name="Shape 1216"/>
          <p:cNvSpPr>
            <a:spLocks noChangeArrowheads="1"/>
          </p:cNvSpPr>
          <p:nvPr userDrawn="1"/>
        </p:nvSpPr>
        <p:spPr bwMode="auto">
          <a:xfrm>
            <a:off x="8077972" y="1095676"/>
            <a:ext cx="3372941" cy="4650785"/>
          </a:xfrm>
          <a:prstGeom prst="rect">
            <a:avLst/>
          </a:prstGeom>
          <a:noFill/>
          <a:ln w="12700">
            <a:solidFill>
              <a:srgbClr val="D9D8DC"/>
            </a:solidFill>
            <a:miter lim="400000"/>
            <a:headEnd/>
            <a:tailEnd/>
          </a:ln>
          <a:extLst/>
        </p:spPr>
        <p:txBody>
          <a:bodyPr lIns="0" tIns="0" rIns="0" bIns="0" anchor="ctr"/>
          <a:lstStyle/>
          <a:p>
            <a:endParaRPr lang="en-US"/>
          </a:p>
        </p:txBody>
      </p:sp>
      <p:sp>
        <p:nvSpPr>
          <p:cNvPr id="4" name="Footer Placeholder 3"/>
          <p:cNvSpPr>
            <a:spLocks noGrp="1"/>
          </p:cNvSpPr>
          <p:nvPr>
            <p:ph type="ftr" sz="quarter" idx="2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Column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5" name="Picture Placeholder 28"/>
          <p:cNvSpPr>
            <a:spLocks noGrp="1"/>
          </p:cNvSpPr>
          <p:nvPr>
            <p:ph type="pic" sz="quarter" idx="11"/>
          </p:nvPr>
        </p:nvSpPr>
        <p:spPr>
          <a:xfrm>
            <a:off x="735359" y="1092009"/>
            <a:ext cx="2468581" cy="1908645"/>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6" name="Shape 1216"/>
          <p:cNvSpPr>
            <a:spLocks noChangeArrowheads="1"/>
          </p:cNvSpPr>
          <p:nvPr userDrawn="1"/>
        </p:nvSpPr>
        <p:spPr bwMode="auto">
          <a:xfrm>
            <a:off x="732509" y="1087787"/>
            <a:ext cx="2474280" cy="4655498"/>
          </a:xfrm>
          <a:prstGeom prst="rect">
            <a:avLst/>
          </a:prstGeom>
          <a:noFill/>
          <a:ln w="12700">
            <a:solidFill>
              <a:srgbClr val="D9D8DC"/>
            </a:solidFill>
            <a:miter lim="400000"/>
            <a:headEnd/>
            <a:tailEnd/>
          </a:ln>
          <a:extLst/>
        </p:spPr>
        <p:txBody>
          <a:bodyPr lIns="0" tIns="0" rIns="0" bIns="0" anchor="ctr"/>
          <a:lstStyle/>
          <a:p>
            <a:endParaRPr lang="en-US"/>
          </a:p>
        </p:txBody>
      </p:sp>
      <p:sp>
        <p:nvSpPr>
          <p:cNvPr id="7" name="Text Placeholder 33"/>
          <p:cNvSpPr>
            <a:spLocks noGrp="1"/>
          </p:cNvSpPr>
          <p:nvPr>
            <p:ph type="body" sz="quarter" idx="14" hasCustomPrompt="1"/>
          </p:nvPr>
        </p:nvSpPr>
        <p:spPr>
          <a:xfrm>
            <a:off x="739001" y="3694333"/>
            <a:ext cx="2461300" cy="2017202"/>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8" name="Text Placeholder 33"/>
          <p:cNvSpPr>
            <a:spLocks noGrp="1"/>
          </p:cNvSpPr>
          <p:nvPr>
            <p:ph type="body" sz="quarter" idx="15" hasCustomPrompt="1"/>
          </p:nvPr>
        </p:nvSpPr>
        <p:spPr>
          <a:xfrm>
            <a:off x="739001" y="3074227"/>
            <a:ext cx="2461300"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9" name="Picture Placeholder 28"/>
          <p:cNvSpPr>
            <a:spLocks noGrp="1"/>
          </p:cNvSpPr>
          <p:nvPr>
            <p:ph type="pic" sz="quarter" idx="16"/>
          </p:nvPr>
        </p:nvSpPr>
        <p:spPr>
          <a:xfrm>
            <a:off x="3485023" y="1092009"/>
            <a:ext cx="2468581" cy="1908645"/>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10" name="Text Placeholder 33"/>
          <p:cNvSpPr>
            <a:spLocks noGrp="1"/>
          </p:cNvSpPr>
          <p:nvPr>
            <p:ph type="body" sz="quarter" idx="17" hasCustomPrompt="1"/>
          </p:nvPr>
        </p:nvSpPr>
        <p:spPr>
          <a:xfrm>
            <a:off x="3481974" y="3694333"/>
            <a:ext cx="2461300" cy="2017202"/>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1" name="Text Placeholder 33"/>
          <p:cNvSpPr>
            <a:spLocks noGrp="1"/>
          </p:cNvSpPr>
          <p:nvPr>
            <p:ph type="body" sz="quarter" idx="18" hasCustomPrompt="1"/>
          </p:nvPr>
        </p:nvSpPr>
        <p:spPr>
          <a:xfrm>
            <a:off x="3481974" y="3074227"/>
            <a:ext cx="2461300"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12" name="Picture Placeholder 28"/>
          <p:cNvSpPr>
            <a:spLocks noGrp="1"/>
          </p:cNvSpPr>
          <p:nvPr>
            <p:ph type="pic" sz="quarter" idx="19"/>
          </p:nvPr>
        </p:nvSpPr>
        <p:spPr>
          <a:xfrm>
            <a:off x="6240516" y="1092009"/>
            <a:ext cx="2468581" cy="1908645"/>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13" name="Text Placeholder 33"/>
          <p:cNvSpPr>
            <a:spLocks noGrp="1"/>
          </p:cNvSpPr>
          <p:nvPr>
            <p:ph type="body" sz="quarter" idx="20" hasCustomPrompt="1"/>
          </p:nvPr>
        </p:nvSpPr>
        <p:spPr>
          <a:xfrm>
            <a:off x="6241318" y="3694333"/>
            <a:ext cx="2461300" cy="2017202"/>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4" name="Text Placeholder 33"/>
          <p:cNvSpPr>
            <a:spLocks noGrp="1"/>
          </p:cNvSpPr>
          <p:nvPr>
            <p:ph type="body" sz="quarter" idx="21" hasCustomPrompt="1"/>
          </p:nvPr>
        </p:nvSpPr>
        <p:spPr>
          <a:xfrm>
            <a:off x="6241318" y="3074227"/>
            <a:ext cx="2461300"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15" name="Shape 1216"/>
          <p:cNvSpPr>
            <a:spLocks noChangeArrowheads="1"/>
          </p:cNvSpPr>
          <p:nvPr userDrawn="1"/>
        </p:nvSpPr>
        <p:spPr bwMode="auto">
          <a:xfrm>
            <a:off x="3481299" y="1087787"/>
            <a:ext cx="2474280" cy="4655498"/>
          </a:xfrm>
          <a:prstGeom prst="rect">
            <a:avLst/>
          </a:prstGeom>
          <a:noFill/>
          <a:ln w="12700">
            <a:solidFill>
              <a:srgbClr val="D9D8DC"/>
            </a:solidFill>
            <a:miter lim="400000"/>
            <a:headEnd/>
            <a:tailEnd/>
          </a:ln>
          <a:extLst/>
        </p:spPr>
        <p:txBody>
          <a:bodyPr lIns="0" tIns="0" rIns="0" bIns="0" anchor="ctr"/>
          <a:lstStyle/>
          <a:p>
            <a:endParaRPr lang="en-US"/>
          </a:p>
        </p:txBody>
      </p:sp>
      <p:sp>
        <p:nvSpPr>
          <p:cNvPr id="16" name="Shape 1216"/>
          <p:cNvSpPr>
            <a:spLocks noChangeArrowheads="1"/>
          </p:cNvSpPr>
          <p:nvPr userDrawn="1"/>
        </p:nvSpPr>
        <p:spPr bwMode="auto">
          <a:xfrm>
            <a:off x="6236792" y="1087787"/>
            <a:ext cx="2474280" cy="4655498"/>
          </a:xfrm>
          <a:prstGeom prst="rect">
            <a:avLst/>
          </a:prstGeom>
          <a:noFill/>
          <a:ln w="12700">
            <a:solidFill>
              <a:srgbClr val="D9D8DC"/>
            </a:solidFill>
            <a:miter lim="400000"/>
            <a:headEnd/>
            <a:tailEnd/>
          </a:ln>
          <a:extLst/>
        </p:spPr>
        <p:txBody>
          <a:bodyPr lIns="0" tIns="0" rIns="0" bIns="0" anchor="ctr"/>
          <a:lstStyle/>
          <a:p>
            <a:endParaRPr lang="en-US"/>
          </a:p>
        </p:txBody>
      </p:sp>
      <p:sp>
        <p:nvSpPr>
          <p:cNvPr id="17" name="Picture Placeholder 28"/>
          <p:cNvSpPr>
            <a:spLocks noGrp="1"/>
          </p:cNvSpPr>
          <p:nvPr>
            <p:ph type="pic" sz="quarter" idx="23"/>
          </p:nvPr>
        </p:nvSpPr>
        <p:spPr>
          <a:xfrm>
            <a:off x="8998136" y="1092009"/>
            <a:ext cx="2468581" cy="1908645"/>
          </a:xfrm>
          <a:prstGeom prst="rect">
            <a:avLst/>
          </a:prstGeom>
          <a:solidFill>
            <a:schemeClr val="tx2"/>
          </a:solidFill>
          <a:ln>
            <a:noFill/>
          </a:ln>
        </p:spPr>
        <p:txBody>
          <a:bodyPr vert="horz" tIns="0" bIns="0"/>
          <a:lstStyle>
            <a:lvl1pPr marL="0" indent="0">
              <a:buFontTx/>
              <a:buNone/>
              <a:defRPr/>
            </a:lvl1pPr>
          </a:lstStyle>
          <a:p>
            <a:endParaRPr lang="en-US" dirty="0"/>
          </a:p>
        </p:txBody>
      </p:sp>
      <p:sp>
        <p:nvSpPr>
          <p:cNvPr id="18" name="Text Placeholder 33"/>
          <p:cNvSpPr>
            <a:spLocks noGrp="1"/>
          </p:cNvSpPr>
          <p:nvPr>
            <p:ph type="body" sz="quarter" idx="24" hasCustomPrompt="1"/>
          </p:nvPr>
        </p:nvSpPr>
        <p:spPr>
          <a:xfrm>
            <a:off x="8998938" y="3694333"/>
            <a:ext cx="2461300" cy="2017202"/>
          </a:xfrm>
          <a:prstGeom prst="rect">
            <a:avLst/>
          </a:prstGeom>
        </p:spPr>
        <p:txBody>
          <a:bodyPr vert="horz" lIns="91440" tIns="0" rIns="91440" bIns="0">
            <a:normAutofit/>
          </a:bodyPr>
          <a:lstStyle>
            <a:lvl1pPr marL="0" indent="0" algn="ctr" defTabSz="914400" rtl="0" eaLnBrk="1" latinLnBrk="0" hangingPunct="1">
              <a:lnSpc>
                <a:spcPct val="90000"/>
              </a:lnSpc>
              <a:spcBef>
                <a:spcPts val="0"/>
              </a:spcBef>
              <a:spcAft>
                <a:spcPts val="400"/>
              </a:spcAft>
              <a:buNone/>
              <a:defRPr lang="en-US" sz="1400" kern="1200" dirty="0" smtClean="0">
                <a:solidFill>
                  <a:schemeClr val="tx2"/>
                </a:solidFill>
                <a:latin typeface="+mn-lt"/>
                <a:ea typeface="+mn-ea"/>
                <a:cs typeface="Arial" pitchFamily="34"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edit master text styles</a:t>
            </a:r>
          </a:p>
        </p:txBody>
      </p:sp>
      <p:sp>
        <p:nvSpPr>
          <p:cNvPr id="19" name="Text Placeholder 33"/>
          <p:cNvSpPr>
            <a:spLocks noGrp="1"/>
          </p:cNvSpPr>
          <p:nvPr>
            <p:ph type="body" sz="quarter" idx="25" hasCustomPrompt="1"/>
          </p:nvPr>
        </p:nvSpPr>
        <p:spPr>
          <a:xfrm>
            <a:off x="8998938" y="3074227"/>
            <a:ext cx="2461300" cy="504497"/>
          </a:xfrm>
          <a:prstGeom prst="rect">
            <a:avLst/>
          </a:prstGeom>
        </p:spPr>
        <p:txBody>
          <a:bodyPr vert="horz" lIns="0" tIns="0" rIns="0" bIns="0" anchor="b">
            <a:normAutofit/>
          </a:bodyPr>
          <a:lstStyle>
            <a:lvl1pPr marL="0" indent="0" algn="ctr" defTabSz="914400" rtl="0" eaLnBrk="1" latinLnBrk="0" hangingPunct="1">
              <a:lnSpc>
                <a:spcPct val="90000"/>
              </a:lnSpc>
              <a:spcBef>
                <a:spcPct val="0"/>
              </a:spcBef>
              <a:spcAft>
                <a:spcPts val="400"/>
              </a:spcAft>
              <a:buNone/>
              <a:defRPr lang="en-US" sz="1600" b="0" kern="1200" cap="none" baseline="0" dirty="0" smtClean="0">
                <a:solidFill>
                  <a:schemeClr val="accent1"/>
                </a:solidFill>
                <a:latin typeface="Franklin Gothic Medium" charset="0"/>
                <a:ea typeface="Franklin Gothic Medium" charset="0"/>
                <a:cs typeface="Franklin Gothic Medium" charset="0"/>
              </a:defRPr>
            </a:lvl1pPr>
            <a:lvl2pPr marL="0" algn="l" defTabSz="914400" rtl="0" eaLnBrk="1" latinLnBrk="0" hangingPunct="1">
              <a:defRPr lang="en-US" sz="1400" kern="1200" dirty="0" smtClean="0">
                <a:solidFill>
                  <a:srgbClr val="F2F2F2"/>
                </a:solidFill>
                <a:latin typeface="Calibri"/>
                <a:ea typeface="+mn-ea"/>
                <a:cs typeface="Calibri"/>
              </a:defRPr>
            </a:lvl2pPr>
            <a:lvl3pPr marL="0" algn="l" defTabSz="914400" rtl="0" eaLnBrk="1" latinLnBrk="0" hangingPunct="1">
              <a:defRPr lang="en-US" sz="1400" kern="1200" dirty="0" smtClean="0">
                <a:solidFill>
                  <a:srgbClr val="F2F2F2"/>
                </a:solidFill>
                <a:latin typeface="Calibri"/>
                <a:ea typeface="+mn-ea"/>
                <a:cs typeface="Calibri"/>
              </a:defRPr>
            </a:lvl3pPr>
            <a:lvl4pPr marL="0" algn="l" defTabSz="914400" rtl="0" eaLnBrk="1" latinLnBrk="0" hangingPunct="1">
              <a:defRPr lang="en-US" sz="1400" kern="1200" dirty="0" smtClean="0">
                <a:solidFill>
                  <a:srgbClr val="F2F2F2"/>
                </a:solidFill>
                <a:latin typeface="Calibri"/>
                <a:ea typeface="+mn-ea"/>
                <a:cs typeface="Calibri"/>
              </a:defRPr>
            </a:lvl4pPr>
            <a:lvl5pPr marL="0" algn="l" defTabSz="914400" rtl="0" eaLnBrk="1" latinLnBrk="0" hangingPunct="1">
              <a:defRPr lang="en-US" sz="1400" kern="1200" dirty="0">
                <a:solidFill>
                  <a:srgbClr val="F2F2F2"/>
                </a:solidFill>
                <a:latin typeface="Calibri"/>
                <a:ea typeface="+mn-ea"/>
                <a:cs typeface="Calibri"/>
              </a:defRPr>
            </a:lvl5pPr>
          </a:lstStyle>
          <a:p>
            <a:pPr lvl="0"/>
            <a:r>
              <a:rPr lang="en-US" dirty="0"/>
              <a:t>Click to enter </a:t>
            </a:r>
            <a:br>
              <a:rPr lang="en-US" dirty="0"/>
            </a:br>
            <a:r>
              <a:rPr lang="en-US" dirty="0"/>
              <a:t>master text</a:t>
            </a:r>
          </a:p>
        </p:txBody>
      </p:sp>
      <p:sp>
        <p:nvSpPr>
          <p:cNvPr id="20" name="Shape 1216"/>
          <p:cNvSpPr>
            <a:spLocks noChangeArrowheads="1"/>
          </p:cNvSpPr>
          <p:nvPr userDrawn="1"/>
        </p:nvSpPr>
        <p:spPr bwMode="auto">
          <a:xfrm>
            <a:off x="8994412" y="1087787"/>
            <a:ext cx="2474280" cy="4655498"/>
          </a:xfrm>
          <a:prstGeom prst="rect">
            <a:avLst/>
          </a:prstGeom>
          <a:noFill/>
          <a:ln w="12700">
            <a:solidFill>
              <a:srgbClr val="D9D8DC"/>
            </a:solidFill>
            <a:miter lim="400000"/>
            <a:headEnd/>
            <a:tailEnd/>
          </a:ln>
          <a:extLst/>
        </p:spPr>
        <p:txBody>
          <a:bodyPr lIns="0" tIns="0" rIns="0" bIns="0" anchor="ctr"/>
          <a:lstStyle/>
          <a:p>
            <a:endParaRPr lang="en-US"/>
          </a:p>
        </p:txBody>
      </p:sp>
      <p:sp>
        <p:nvSpPr>
          <p:cNvPr id="4" name="Footer Placeholder 3"/>
          <p:cNvSpPr>
            <a:spLocks noGrp="1"/>
          </p:cNvSpPr>
          <p:nvPr>
            <p:ph type="ftr" sz="quarter" idx="26"/>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 Layout with Text Box (whit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Graph template / white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8" name="Text Placeholder 13"/>
          <p:cNvSpPr>
            <a:spLocks noGrp="1"/>
          </p:cNvSpPr>
          <p:nvPr>
            <p:ph type="body" sz="quarter" idx="17"/>
          </p:nvPr>
        </p:nvSpPr>
        <p:spPr>
          <a:xfrm>
            <a:off x="884017" y="4067510"/>
            <a:ext cx="10402049" cy="2005243"/>
          </a:xfrm>
        </p:spPr>
        <p:txBody>
          <a:bodyPr anchor="t"/>
          <a:lstStyle>
            <a:lvl1pPr marL="0" indent="0">
              <a:buFontTx/>
              <a:buNone/>
              <a:defRPr sz="1800" cap="none" baseline="0">
                <a:solidFill>
                  <a:schemeClr val="accent1"/>
                </a:solidFill>
                <a:latin typeface="Franklin Gothic Medium" charset="0"/>
                <a:ea typeface="Franklin Gothic Medium" charset="0"/>
                <a:cs typeface="Franklin Gothic Medium" charset="0"/>
              </a:defRPr>
            </a:lvl1pPr>
            <a:lvl2pPr marL="0" indent="0">
              <a:buFontTx/>
              <a:buNone/>
              <a:defRPr sz="1600"/>
            </a:lvl2pPr>
            <a:lvl3pPr marL="274320">
              <a:defRPr sz="1400"/>
            </a:lvl3pPr>
          </a:lstStyle>
          <a:p>
            <a:pPr lvl="0"/>
            <a:r>
              <a:rPr lang="en-US" dirty="0"/>
              <a:t>Click to edit Master text styles</a:t>
            </a:r>
          </a:p>
          <a:p>
            <a:pPr lvl="1"/>
            <a:r>
              <a:rPr lang="en-US" dirty="0"/>
              <a:t>Second level</a:t>
            </a:r>
          </a:p>
          <a:p>
            <a:pPr lvl="2"/>
            <a:r>
              <a:rPr lang="en-US" dirty="0"/>
              <a:t>Third level</a:t>
            </a:r>
          </a:p>
        </p:txBody>
      </p:sp>
      <p:sp>
        <p:nvSpPr>
          <p:cNvPr id="4" name="Footer Placeholder 3"/>
          <p:cNvSpPr>
            <a:spLocks noGrp="1"/>
          </p:cNvSpPr>
          <p:nvPr>
            <p:ph type="ftr" sz="quarter" idx="18"/>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sons Highlights">
    <p:spTree>
      <p:nvGrpSpPr>
        <p:cNvPr id="1" name=""/>
        <p:cNvGrpSpPr/>
        <p:nvPr/>
      </p:nvGrpSpPr>
      <p:grpSpPr>
        <a:xfrm>
          <a:off x="0" y="0"/>
          <a:ext cx="0" cy="0"/>
          <a:chOff x="0" y="0"/>
          <a:chExt cx="0" cy="0"/>
        </a:xfrm>
      </p:grpSpPr>
      <p:sp>
        <p:nvSpPr>
          <p:cNvPr id="5" name="Line 15"/>
          <p:cNvSpPr>
            <a:spLocks noChangeShapeType="1"/>
          </p:cNvSpPr>
          <p:nvPr userDrawn="1"/>
        </p:nvSpPr>
        <p:spPr bwMode="auto">
          <a:xfrm>
            <a:off x="6082860" y="2821261"/>
            <a:ext cx="0" cy="1199930"/>
          </a:xfrm>
          <a:prstGeom prst="line">
            <a:avLst/>
          </a:prstGeom>
          <a:noFill/>
          <a:ln w="9525" cmpd="sng">
            <a:solidFill>
              <a:schemeClr val="tx2">
                <a:alpha val="70000"/>
              </a:schemeClr>
            </a:solidFill>
            <a:round/>
            <a:headEnd/>
            <a:tailEnd/>
          </a:ln>
          <a:effectLst/>
        </p:spPr>
        <p:txBody>
          <a:bodyPr/>
          <a:lstStyle/>
          <a:p>
            <a:pPr>
              <a:defRPr/>
            </a:pPr>
            <a:endParaRPr lang="en-US" dirty="0"/>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9" name="Text Placeholder 8"/>
          <p:cNvSpPr>
            <a:spLocks noGrp="1"/>
          </p:cNvSpPr>
          <p:nvPr>
            <p:ph type="body" sz="quarter" idx="11"/>
          </p:nvPr>
        </p:nvSpPr>
        <p:spPr>
          <a:xfrm>
            <a:off x="6393557" y="1563210"/>
            <a:ext cx="5029200" cy="3790950"/>
          </a:xfrm>
        </p:spPr>
        <p:txBody>
          <a:bodyPr anchor="ctr"/>
          <a:lstStyle/>
          <a:p>
            <a:pPr lvl="0"/>
            <a:r>
              <a:rPr lang="en-US" dirty="0"/>
              <a:t>Click to edit Master text styles</a:t>
            </a:r>
          </a:p>
        </p:txBody>
      </p:sp>
      <p:sp>
        <p:nvSpPr>
          <p:cNvPr id="7" name="Rectangle 6"/>
          <p:cNvSpPr/>
          <p:nvPr userDrawn="1"/>
        </p:nvSpPr>
        <p:spPr>
          <a:xfrm>
            <a:off x="457199" y="756363"/>
            <a:ext cx="11306269"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userDrawn="1"/>
        </p:nvPicPr>
        <p:blipFill>
          <a:blip r:embed="rId2" cstate="print"/>
          <a:srcRect/>
          <a:stretch>
            <a:fillRect/>
          </a:stretch>
        </p:blipFill>
        <p:spPr bwMode="auto">
          <a:xfrm>
            <a:off x="2108579" y="3248509"/>
            <a:ext cx="3475151" cy="365760"/>
          </a:xfrm>
          <a:prstGeom prst="rect">
            <a:avLst/>
          </a:prstGeom>
          <a:noFill/>
          <a:ln w="9525">
            <a:noFill/>
            <a:miter lim="800000"/>
            <a:headEnd/>
            <a:tailEnd/>
          </a:ln>
          <a:effectLst/>
        </p:spPr>
      </p:pic>
      <p:sp>
        <p:nvSpPr>
          <p:cNvPr id="2" name="Footer Placeholder 1"/>
          <p:cNvSpPr>
            <a:spLocks noGrp="1"/>
          </p:cNvSpPr>
          <p:nvPr>
            <p:ph type="ftr" sz="quarter" idx="1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p:cNvSpPr/>
          <p:nvPr userDrawn="1"/>
        </p:nvSpPr>
        <p:spPr>
          <a:xfrm>
            <a:off x="373755" y="756363"/>
            <a:ext cx="11392943"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4" name="Rectangle 3"/>
          <p:cNvSpPr/>
          <p:nvPr userDrawn="1"/>
        </p:nvSpPr>
        <p:spPr>
          <a:xfrm>
            <a:off x="0" y="1120809"/>
            <a:ext cx="12192000" cy="42223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8"/>
          <p:cNvSpPr>
            <a:spLocks noGrp="1"/>
          </p:cNvSpPr>
          <p:nvPr>
            <p:ph type="pic" sz="quarter" idx="13"/>
          </p:nvPr>
        </p:nvSpPr>
        <p:spPr>
          <a:xfrm>
            <a:off x="6096000" y="1120809"/>
            <a:ext cx="6096000" cy="4224280"/>
          </a:xfrm>
          <a:prstGeom prst="rect">
            <a:avLst/>
          </a:prstGeom>
          <a:solidFill>
            <a:schemeClr val="tx2"/>
          </a:solidFill>
          <a:ln>
            <a:noFill/>
          </a:ln>
        </p:spPr>
        <p:txBody>
          <a:bodyPr vert="horz" tIns="0" bIns="0"/>
          <a:lstStyle>
            <a:lvl1pPr marL="0" indent="0">
              <a:buFontTx/>
              <a:buNone/>
              <a:defRPr/>
            </a:lvl1pPr>
          </a:lstStyle>
          <a:p>
            <a:endParaRPr lang="en-US" dirty="0"/>
          </a:p>
        </p:txBody>
      </p:sp>
      <p:cxnSp>
        <p:nvCxnSpPr>
          <p:cNvPr id="10" name="Straight Connector 9"/>
          <p:cNvCxnSpPr/>
          <p:nvPr userDrawn="1"/>
        </p:nvCxnSpPr>
        <p:spPr>
          <a:xfrm>
            <a:off x="457200" y="2423311"/>
            <a:ext cx="5278844" cy="759"/>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360487" y="1209163"/>
            <a:ext cx="5246915" cy="1156139"/>
          </a:xfrm>
        </p:spPr>
        <p:txBody>
          <a:bodyPr wrap="square" anchor="b"/>
          <a:lstStyle>
            <a:lvl1pPr algn="l">
              <a:lnSpc>
                <a:spcPct val="80000"/>
              </a:lnSpc>
              <a:defRPr sz="2600" b="0" cap="none" baseline="0">
                <a:solidFill>
                  <a:schemeClr val="bg1"/>
                </a:solidFill>
              </a:defRPr>
            </a:lvl1pPr>
          </a:lstStyle>
          <a:p>
            <a:r>
              <a:rPr lang="en-US" dirty="0"/>
              <a:t>Click to Add Section Name</a:t>
            </a:r>
          </a:p>
        </p:txBody>
      </p:sp>
      <p:sp>
        <p:nvSpPr>
          <p:cNvPr id="7" name="Content Placeholder 6"/>
          <p:cNvSpPr>
            <a:spLocks noGrp="1"/>
          </p:cNvSpPr>
          <p:nvPr>
            <p:ph sz="quarter" idx="16"/>
          </p:nvPr>
        </p:nvSpPr>
        <p:spPr>
          <a:xfrm>
            <a:off x="457200" y="2557946"/>
            <a:ext cx="5278438" cy="1908175"/>
          </a:xfrm>
        </p:spPr>
        <p:txBody>
          <a:bodyPr/>
          <a:lstStyle>
            <a:lvl1pPr marL="0" indent="0">
              <a:buNone/>
              <a:defRPr sz="1800">
                <a:solidFill>
                  <a:schemeClr val="bg1"/>
                </a:solidFill>
                <a:latin typeface="+mj-lt"/>
              </a:defRPr>
            </a:lvl1pPr>
            <a:lvl2pPr marL="274320" indent="-182880">
              <a:buClr>
                <a:schemeClr val="bg1"/>
              </a:buClr>
              <a:buFont typeface="Arial" panose="020B0604020202020204" pitchFamily="34" charset="0"/>
              <a:buChar char="•"/>
              <a:defRPr sz="2000" b="1">
                <a:solidFill>
                  <a:schemeClr val="bg1"/>
                </a:solidFill>
              </a:defRPr>
            </a:lvl2pPr>
            <a:lvl3pPr marL="548640" indent="-182880">
              <a:buClr>
                <a:schemeClr val="bg1"/>
              </a:buClr>
              <a:buFont typeface="Arial" panose="020B0604020202020204" pitchFamily="34" charset="0"/>
              <a:buChar char="•"/>
              <a:defRPr sz="1600">
                <a:solidFill>
                  <a:schemeClr val="bg1"/>
                </a:solidFill>
              </a:defRPr>
            </a:lvl3pPr>
            <a:lvl4pPr marL="914400" indent="-182880">
              <a:buClr>
                <a:schemeClr val="bg1"/>
              </a:buClr>
              <a:buFont typeface="Arial" panose="020B0604020202020204" pitchFamily="34" charset="0"/>
              <a:buChar char="•"/>
              <a:defRPr sz="1600">
                <a:solidFill>
                  <a:schemeClr val="bg1"/>
                </a:solidFill>
              </a:defRPr>
            </a:lvl4pPr>
            <a:lvl5pPr marL="1280160" indent="-182880">
              <a:buClr>
                <a:schemeClr val="bg1"/>
              </a:buClr>
              <a:buFont typeface="Arial" panose="020B0604020202020204" pitchFamily="34" charset="0"/>
              <a:buChar cha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with Outline (color)">
    <p:spTree>
      <p:nvGrpSpPr>
        <p:cNvPr id="1" name=""/>
        <p:cNvGrpSpPr/>
        <p:nvPr/>
      </p:nvGrpSpPr>
      <p:grpSpPr>
        <a:xfrm>
          <a:off x="0" y="0"/>
          <a:ext cx="0" cy="0"/>
          <a:chOff x="0" y="0"/>
          <a:chExt cx="0" cy="0"/>
        </a:xfrm>
      </p:grpSpPr>
      <p:sp>
        <p:nvSpPr>
          <p:cNvPr id="7" name="Rectangle 6"/>
          <p:cNvSpPr/>
          <p:nvPr userDrawn="1"/>
        </p:nvSpPr>
        <p:spPr>
          <a:xfrm>
            <a:off x="0" y="1"/>
            <a:ext cx="12192000" cy="647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lvl1pPr>
              <a:defRPr/>
            </a:lvl1pPr>
          </a:lstStyle>
          <a:p>
            <a:fld id="{9E0513A2-9F28-4249-BB67-696237F8CE97}" type="slidenum">
              <a:rPr lang="en-US"/>
              <a:pPr/>
              <a:t>‹#›</a:t>
            </a:fld>
            <a:endParaRPr lang="en-US"/>
          </a:p>
        </p:txBody>
      </p:sp>
      <p:sp>
        <p:nvSpPr>
          <p:cNvPr id="10" name="Text Placeholder 6"/>
          <p:cNvSpPr>
            <a:spLocks noGrp="1"/>
          </p:cNvSpPr>
          <p:nvPr>
            <p:ph type="body" sz="quarter" idx="12"/>
          </p:nvPr>
        </p:nvSpPr>
        <p:spPr>
          <a:xfrm>
            <a:off x="504413" y="3714422"/>
            <a:ext cx="11014841" cy="1935264"/>
          </a:xfrm>
        </p:spPr>
        <p:txBody>
          <a:bodyPr anchor="t"/>
          <a:lstStyle>
            <a:lvl1pPr marL="228600" indent="-228600">
              <a:spcBef>
                <a:spcPts val="800"/>
              </a:spcBef>
              <a:buClr>
                <a:schemeClr val="bg1"/>
              </a:buClr>
              <a:buFont typeface="Arial" pitchFamily="34" charset="0"/>
              <a:buChar char="•"/>
              <a:defRPr sz="2000" b="1" baseline="0">
                <a:solidFill>
                  <a:schemeClr val="bg1"/>
                </a:solidFill>
                <a:latin typeface="+mn-lt"/>
              </a:defRPr>
            </a:lvl1pPr>
          </a:lstStyle>
          <a:p>
            <a:pPr lvl="0"/>
            <a:endParaRPr lang="en-US" dirty="0"/>
          </a:p>
        </p:txBody>
      </p:sp>
      <p:cxnSp>
        <p:nvCxnSpPr>
          <p:cNvPr id="11" name="Straight Connector 10"/>
          <p:cNvCxnSpPr/>
          <p:nvPr userDrawn="1"/>
        </p:nvCxnSpPr>
        <p:spPr>
          <a:xfrm flipV="1">
            <a:off x="457200" y="3662447"/>
            <a:ext cx="11277600" cy="3041"/>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title" hasCustomPrompt="1"/>
          </p:nvPr>
        </p:nvSpPr>
        <p:spPr>
          <a:xfrm>
            <a:off x="348885" y="2506308"/>
            <a:ext cx="11132124" cy="1156139"/>
          </a:xfrm>
        </p:spPr>
        <p:txBody>
          <a:bodyPr wrap="square" anchor="b"/>
          <a:lstStyle>
            <a:lvl1pPr algn="l">
              <a:lnSpc>
                <a:spcPct val="80000"/>
              </a:lnSpc>
              <a:defRPr sz="4800" b="0" cap="none" baseline="0">
                <a:solidFill>
                  <a:schemeClr val="bg1"/>
                </a:solidFill>
              </a:defRPr>
            </a:lvl1pPr>
          </a:lstStyle>
          <a:p>
            <a:r>
              <a:rPr lang="en-US" dirty="0"/>
              <a:t>Click to Add Section Name</a:t>
            </a:r>
          </a:p>
        </p:txBody>
      </p:sp>
      <p:cxnSp>
        <p:nvCxnSpPr>
          <p:cNvPr id="19" name="Straight Connector 18"/>
          <p:cNvCxnSpPr/>
          <p:nvPr userDrawn="1"/>
        </p:nvCxnSpPr>
        <p:spPr>
          <a:xfrm>
            <a:off x="0" y="6475377"/>
            <a:ext cx="12192000" cy="0"/>
          </a:xfrm>
          <a:prstGeom prst="line">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fld id="{0FAC29AC-3ED8-47FA-95F6-6FE942F2ED0A}" type="slidenum">
              <a:rPr lang="en-US"/>
              <a:pPr/>
              <a:t>‹#›</a:t>
            </a:fld>
            <a:endParaRPr lang="en-US"/>
          </a:p>
        </p:txBody>
      </p:sp>
      <p:sp>
        <p:nvSpPr>
          <p:cNvPr id="4" name="Footer Placeholder 3"/>
          <p:cNvSpPr>
            <a:spLocks noGrp="1"/>
          </p:cNvSpPr>
          <p:nvPr>
            <p:ph type="ftr" sz="quarter" idx="1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ub header)">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1"/>
          </p:nvPr>
        </p:nvSpPr>
        <p:spPr/>
        <p:txBody>
          <a:bodyPr/>
          <a:lstStyle>
            <a:lvl1pPr>
              <a:defRPr/>
            </a:lvl1pPr>
          </a:lstStyle>
          <a:p>
            <a:fld id="{0FAC29AC-3ED8-47FA-95F6-6FE942F2ED0A}" type="slidenum">
              <a:rPr lang="en-US"/>
              <a:pPr/>
              <a:t>‹#›</a:t>
            </a:fld>
            <a:endParaRPr lang="en-US"/>
          </a:p>
        </p:txBody>
      </p:sp>
      <p:sp>
        <p:nvSpPr>
          <p:cNvPr id="6" name="Content Placeholder 9"/>
          <p:cNvSpPr>
            <a:spLocks noGrp="1"/>
          </p:cNvSpPr>
          <p:nvPr>
            <p:ph sz="quarter" idx="12"/>
          </p:nvPr>
        </p:nvSpPr>
        <p:spPr>
          <a:xfrm>
            <a:off x="365124" y="487899"/>
            <a:ext cx="11106833" cy="297999"/>
          </a:xfrm>
        </p:spPr>
        <p:txBody>
          <a:bodyPr/>
          <a:lstStyle>
            <a:lvl1pPr marL="0" indent="0">
              <a:spcBef>
                <a:spcPts val="600"/>
              </a:spcBef>
              <a:buFontTx/>
              <a:buNone/>
              <a:defRPr sz="1800" b="0">
                <a:solidFill>
                  <a:schemeClr val="accent1"/>
                </a:solidFill>
                <a:latin typeface="+mj-lt"/>
              </a:defRPr>
            </a:lvl1pPr>
          </a:lstStyle>
          <a:p>
            <a:pPr lvl="0"/>
            <a:r>
              <a:rPr lang="en-US" dirty="0"/>
              <a:t>Click to edit Master text styles</a:t>
            </a:r>
          </a:p>
        </p:txBody>
      </p:sp>
      <p:sp>
        <p:nvSpPr>
          <p:cNvPr id="7" name="Title 14"/>
          <p:cNvSpPr>
            <a:spLocks noGrp="1"/>
          </p:cNvSpPr>
          <p:nvPr>
            <p:ph type="title"/>
          </p:nvPr>
        </p:nvSpPr>
        <p:spPr>
          <a:xfrm>
            <a:off x="358774" y="97734"/>
            <a:ext cx="11113183" cy="483218"/>
          </a:xfrm>
        </p:spPr>
        <p:txBody>
          <a:bodyPr/>
          <a:lstStyle/>
          <a:p>
            <a:r>
              <a:rPr lang="en-US" dirty="0"/>
              <a:t>Click to edit Master title style</a:t>
            </a:r>
          </a:p>
        </p:txBody>
      </p:sp>
      <p:sp>
        <p:nvSpPr>
          <p:cNvPr id="2" name="Footer Placeholder 1"/>
          <p:cNvSpPr>
            <a:spLocks noGrp="1"/>
          </p:cNvSpPr>
          <p:nvPr>
            <p:ph type="ftr" sz="quarter" idx="13"/>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extLst>
      <p:ext uri="{BB962C8B-B14F-4D97-AF65-F5344CB8AC3E}">
        <p14:creationId xmlns:p14="http://schemas.microsoft.com/office/powerpoint/2010/main" val="755005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15281"/>
            <a:ext cx="5488568" cy="454818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38820" y="1115281"/>
            <a:ext cx="5490692" cy="4548187"/>
          </a:xfrm>
        </p:spPr>
        <p:txBody>
          <a:bodyPr/>
          <a:lstStyle>
            <a:lvl1pPr>
              <a:defRPr sz="20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1"/>
          </p:nvPr>
        </p:nvSpPr>
        <p:spPr/>
        <p:txBody>
          <a:bodyPr/>
          <a:lstStyle>
            <a:lvl1pPr>
              <a:defRPr/>
            </a:lvl1pPr>
          </a:lstStyle>
          <a:p>
            <a:fld id="{9D1CA181-9689-469A-AA23-2CBF52027C01}" type="slidenum">
              <a:rPr lang="en-US"/>
              <a:pPr/>
              <a:t>‹#›</a:t>
            </a:fld>
            <a:endParaRPr lang="en-US"/>
          </a:p>
        </p:txBody>
      </p:sp>
      <p:sp>
        <p:nvSpPr>
          <p:cNvPr id="5" name="Footer Placeholder 4"/>
          <p:cNvSpPr>
            <a:spLocks noGrp="1"/>
          </p:cNvSpPr>
          <p:nvPr>
            <p:ph type="ftr" sz="quarter" idx="1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60573" y="885271"/>
            <a:ext cx="5386917" cy="639762"/>
          </a:xfrm>
        </p:spPr>
        <p:txBody>
          <a:bodyPr anchor="b"/>
          <a:lstStyle>
            <a:lvl1pPr marL="0" indent="0">
              <a:lnSpc>
                <a:spcPct val="80000"/>
              </a:lnSpc>
              <a:buNone/>
              <a:defRPr sz="1800" b="0" cap="none" baseline="0">
                <a:solidFill>
                  <a:schemeClr val="accent1"/>
                </a:solidFill>
                <a:latin typeface="Franklin Gothic Medium" charset="0"/>
                <a:ea typeface="Franklin Gothic Medium" charset="0"/>
                <a:cs typeface="Franklin Gothic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598059"/>
            <a:ext cx="5386917" cy="4219575"/>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61368" y="885271"/>
            <a:ext cx="5389033" cy="639762"/>
          </a:xfrm>
        </p:spPr>
        <p:txBody>
          <a:bodyPr anchor="b"/>
          <a:lstStyle>
            <a:lvl1pPr marL="0" indent="0">
              <a:lnSpc>
                <a:spcPct val="80000"/>
              </a:lnSpc>
              <a:buNone/>
              <a:defRPr sz="1800" b="0" cap="none" baseline="0">
                <a:solidFill>
                  <a:schemeClr val="accent1"/>
                </a:solidFill>
                <a:latin typeface="Franklin Gothic Medium" charset="0"/>
                <a:ea typeface="Franklin Gothic Medium" charset="0"/>
                <a:cs typeface="Franklin Gothic Medium"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598059"/>
            <a:ext cx="5389033" cy="4219575"/>
          </a:xfrm>
        </p:spPr>
        <p:txBody>
          <a:bodyPr/>
          <a:lstStyle>
            <a:lvl1pPr>
              <a:defRPr sz="2000"/>
            </a:lvl1pPr>
            <a:lvl2pPr>
              <a:defRPr sz="16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p:cNvSpPr>
            <a:spLocks noGrp="1"/>
          </p:cNvSpPr>
          <p:nvPr>
            <p:ph type="sldNum" sz="quarter" idx="11"/>
          </p:nvPr>
        </p:nvSpPr>
        <p:spPr/>
        <p:txBody>
          <a:bodyPr/>
          <a:lstStyle>
            <a:lvl1pPr>
              <a:defRPr/>
            </a:lvl1pPr>
          </a:lstStyle>
          <a:p>
            <a:fld id="{8A0FB792-6DC0-49A5-ABF9-135F211BDDCF}" type="slidenum">
              <a:rPr lang="en-US"/>
              <a:pPr/>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
        <p:nvSpPr>
          <p:cNvPr id="2" name="Footer Placeholder 1"/>
          <p:cNvSpPr>
            <a:spLocks noGrp="1"/>
          </p:cNvSpPr>
          <p:nvPr>
            <p:ph type="ftr" sz="quarter" idx="1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A5743FA-19ED-4A9D-9D57-C0E819892670}" type="slidenum">
              <a:rPr lang="en-US" smtClean="0"/>
              <a:pPr/>
              <a:t>‹#›</a:t>
            </a:fld>
            <a:endParaRPr lang="en-US" dirty="0"/>
          </a:p>
        </p:txBody>
      </p:sp>
      <p:sp>
        <p:nvSpPr>
          <p:cNvPr id="5" name="Picture Placeholder 4"/>
          <p:cNvSpPr>
            <a:spLocks noGrp="1"/>
          </p:cNvSpPr>
          <p:nvPr>
            <p:ph type="pic" sz="quarter" idx="11"/>
          </p:nvPr>
        </p:nvSpPr>
        <p:spPr>
          <a:xfrm>
            <a:off x="0" y="838852"/>
            <a:ext cx="12192000" cy="5619862"/>
          </a:xfrm>
          <a:solidFill>
            <a:schemeClr val="tx2"/>
          </a:solidFill>
          <a:ln>
            <a:noFill/>
          </a:ln>
        </p:spPr>
        <p:txBody>
          <a:bodyPr/>
          <a:lstStyle/>
          <a:p>
            <a:endParaRPr lang="en-US"/>
          </a:p>
        </p:txBody>
      </p:sp>
      <p:sp>
        <p:nvSpPr>
          <p:cNvPr id="4" name="Footer Placeholder 3"/>
          <p:cNvSpPr>
            <a:spLocks noGrp="1"/>
          </p:cNvSpPr>
          <p:nvPr>
            <p:ph type="ftr" sz="quarter" idx="12"/>
          </p:nvPr>
        </p:nvSpPr>
        <p:spPr/>
        <p:txBody>
          <a:bodyPr/>
          <a:lstStyle/>
          <a:p>
            <a:r>
              <a:rPr lang="en-US" sz="1000">
                <a:solidFill>
                  <a:schemeClr val="tx1"/>
                </a:solidFill>
                <a:latin typeface="Franklin Gothic Demi" pitchFamily="34" charset="0"/>
              </a:rPr>
              <a:t>Presentation Title </a:t>
            </a:r>
            <a:r>
              <a:rPr lang="en-US" sz="1000">
                <a:solidFill>
                  <a:schemeClr val="tx1"/>
                </a:solidFill>
                <a:latin typeface="Franklin Gothic Book" pitchFamily="34" charset="0"/>
              </a:rPr>
              <a:t>Optional Subtitle</a:t>
            </a:r>
            <a:r>
              <a:rPr lang="en-US" sz="900">
                <a:solidFill>
                  <a:schemeClr val="tx1"/>
                </a:solidFill>
                <a:latin typeface="Franklin Gothic Book" pitchFamily="34" charset="0"/>
              </a:rPr>
              <a:t> </a:t>
            </a:r>
            <a:r>
              <a:rPr lang="en-US" sz="900">
                <a:solidFill>
                  <a:schemeClr val="bg1"/>
                </a:solidFill>
                <a:latin typeface="Franklin Gothic Book" pitchFamily="34" charset="0"/>
              </a:rPr>
              <a:t>  </a:t>
            </a:r>
            <a:r>
              <a:rPr lang="en-US" sz="900">
                <a:solidFill>
                  <a:schemeClr val="tx2"/>
                </a:solidFill>
                <a:latin typeface="Franklin Gothic Book" pitchFamily="34" charset="0"/>
              </a:rPr>
              <a:t>Company Confidential</a:t>
            </a:r>
            <a:endParaRPr lang="en-US" sz="900" dirty="0">
              <a:solidFill>
                <a:schemeClr val="tx2"/>
              </a:solidFill>
              <a:latin typeface="Franklin Gothic Book" pitchFamily="34" charset="0"/>
            </a:endParaRPr>
          </a:p>
        </p:txBody>
      </p:sp>
    </p:spTree>
    <p:extLst>
      <p:ext uri="{BB962C8B-B14F-4D97-AF65-F5344CB8AC3E}">
        <p14:creationId xmlns:p14="http://schemas.microsoft.com/office/powerpoint/2010/main" val="405043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6474618"/>
            <a:ext cx="12192000" cy="381000"/>
          </a:xfrm>
          <a:prstGeom prst="rect">
            <a:avLst/>
          </a:prstGeom>
          <a:solidFill>
            <a:srgbClr val="BFBFB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23" name="Rectangle 3"/>
          <p:cNvSpPr>
            <a:spLocks noGrp="1" noChangeArrowheads="1"/>
          </p:cNvSpPr>
          <p:nvPr>
            <p:ph type="title"/>
          </p:nvPr>
        </p:nvSpPr>
        <p:spPr bwMode="auto">
          <a:xfrm>
            <a:off x="357555" y="46920"/>
            <a:ext cx="11371957" cy="797381"/>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5124" name="Rectangle 4"/>
          <p:cNvSpPr>
            <a:spLocks noGrp="1" noChangeArrowheads="1"/>
          </p:cNvSpPr>
          <p:nvPr>
            <p:ph type="body" idx="1"/>
          </p:nvPr>
        </p:nvSpPr>
        <p:spPr bwMode="auto">
          <a:xfrm>
            <a:off x="468765" y="1115280"/>
            <a:ext cx="11272312" cy="46198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126" name="Rectangle 6"/>
          <p:cNvSpPr>
            <a:spLocks noGrp="1" noChangeArrowheads="1"/>
          </p:cNvSpPr>
          <p:nvPr>
            <p:ph type="sldNum" sz="quarter" idx="4"/>
          </p:nvPr>
        </p:nvSpPr>
        <p:spPr bwMode="auto">
          <a:xfrm>
            <a:off x="11391905" y="6536559"/>
            <a:ext cx="337608" cy="187056"/>
          </a:xfrm>
          <a:prstGeom prst="rect">
            <a:avLst/>
          </a:prstGeom>
          <a:noFill/>
          <a:ln w="9525">
            <a:noFill/>
            <a:miter lim="800000"/>
            <a:headEnd/>
            <a:tailEnd/>
          </a:ln>
          <a:effectLst/>
        </p:spPr>
        <p:txBody>
          <a:bodyPr vert="horz" wrap="square" lIns="0" tIns="45720" rIns="0" bIns="45720" numCol="1" anchor="t" anchorCtr="0" compatLnSpc="1">
            <a:prstTxWarp prst="textNoShape">
              <a:avLst/>
            </a:prstTxWarp>
          </a:bodyPr>
          <a:lstStyle>
            <a:lvl1pPr algn="r">
              <a:defRPr sz="1000">
                <a:solidFill>
                  <a:schemeClr val="tx1"/>
                </a:solidFill>
                <a:latin typeface="+mj-lt"/>
              </a:defRPr>
            </a:lvl1pPr>
          </a:lstStyle>
          <a:p>
            <a:fld id="{8A5743FA-19ED-4A9D-9D57-C0E819892670}" type="slidenum">
              <a:rPr lang="en-US" smtClean="0"/>
              <a:pPr/>
              <a:t>‹#›</a:t>
            </a:fld>
            <a:endParaRPr lang="en-US" dirty="0"/>
          </a:p>
        </p:txBody>
      </p:sp>
      <p:cxnSp>
        <p:nvCxnSpPr>
          <p:cNvPr id="11" name="Straight Connector 10"/>
          <p:cNvCxnSpPr/>
          <p:nvPr/>
        </p:nvCxnSpPr>
        <p:spPr>
          <a:xfrm>
            <a:off x="457200" y="844301"/>
            <a:ext cx="112776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2"/>
          <p:cNvPicPr>
            <a:picLocks noChangeAspect="1" noChangeArrowheads="1"/>
          </p:cNvPicPr>
          <p:nvPr userDrawn="1"/>
        </p:nvPicPr>
        <p:blipFill>
          <a:blip r:embed="rId25" cstate="print"/>
          <a:srcRect/>
          <a:stretch>
            <a:fillRect/>
          </a:stretch>
        </p:blipFill>
        <p:spPr bwMode="auto">
          <a:xfrm>
            <a:off x="457200" y="6611626"/>
            <a:ext cx="1042545" cy="109728"/>
          </a:xfrm>
          <a:prstGeom prst="rect">
            <a:avLst/>
          </a:prstGeom>
          <a:noFill/>
          <a:ln w="9525">
            <a:noFill/>
            <a:miter lim="800000"/>
            <a:headEnd/>
            <a:tailEnd/>
          </a:ln>
          <a:effectLst/>
        </p:spPr>
      </p:pic>
      <p:sp>
        <p:nvSpPr>
          <p:cNvPr id="2" name="Footer Placeholder 1"/>
          <p:cNvSpPr>
            <a:spLocks noGrp="1"/>
          </p:cNvSpPr>
          <p:nvPr>
            <p:ph type="ftr" sz="quarter" idx="3"/>
          </p:nvPr>
        </p:nvSpPr>
        <p:spPr>
          <a:xfrm>
            <a:off x="1856200" y="6539143"/>
            <a:ext cx="8961120" cy="200902"/>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z="1000" dirty="0">
                <a:solidFill>
                  <a:schemeClr val="tx1"/>
                </a:solidFill>
                <a:latin typeface="Franklin Gothic Demi" pitchFamily="34" charset="0"/>
              </a:rPr>
              <a:t>Presentation Title </a:t>
            </a:r>
            <a:r>
              <a:rPr lang="en-US" sz="1000" dirty="0">
                <a:solidFill>
                  <a:schemeClr val="tx1"/>
                </a:solidFill>
                <a:latin typeface="Franklin Gothic Book" pitchFamily="34" charset="0"/>
              </a:rPr>
              <a:t>Optional Subtitle</a:t>
            </a:r>
            <a:r>
              <a:rPr lang="en-US" sz="900" dirty="0">
                <a:solidFill>
                  <a:schemeClr val="tx1"/>
                </a:solidFill>
                <a:latin typeface="Franklin Gothic Book" pitchFamily="34" charset="0"/>
              </a:rPr>
              <a:t> </a:t>
            </a:r>
            <a:r>
              <a:rPr lang="en-US" sz="900" dirty="0">
                <a:solidFill>
                  <a:schemeClr val="bg1"/>
                </a:solidFill>
                <a:latin typeface="Franklin Gothic Book" pitchFamily="34" charset="0"/>
              </a:rPr>
              <a:t>  </a:t>
            </a:r>
            <a:r>
              <a:rPr lang="en-US" sz="900" dirty="0">
                <a:solidFill>
                  <a:schemeClr val="tx2"/>
                </a:solidFill>
                <a:latin typeface="Franklin Gothic Book" pitchFamily="34" charset="0"/>
              </a:rPr>
              <a:t>Company Confidential</a:t>
            </a:r>
          </a:p>
        </p:txBody>
      </p:sp>
    </p:spTree>
  </p:cSld>
  <p:clrMap bg1="lt1" tx1="dk1" bg2="lt2" tx2="dk2" accent1="accent1" accent2="accent2" accent3="accent3" accent4="accent4" accent5="accent5" accent6="accent6" hlink="hlink" folHlink="folHlink"/>
  <p:sldLayoutIdLst>
    <p:sldLayoutId id="2147483651" r:id="rId1"/>
    <p:sldLayoutId id="2147483682" r:id="rId2"/>
    <p:sldLayoutId id="2147483684" r:id="rId3"/>
    <p:sldLayoutId id="2147483680" r:id="rId4"/>
    <p:sldLayoutId id="2147483652" r:id="rId5"/>
    <p:sldLayoutId id="2147483686" r:id="rId6"/>
    <p:sldLayoutId id="2147483654" r:id="rId7"/>
    <p:sldLayoutId id="2147483655" r:id="rId8"/>
    <p:sldLayoutId id="2147483687" r:id="rId9"/>
    <p:sldLayoutId id="2147483657" r:id="rId10"/>
    <p:sldLayoutId id="2147483663" r:id="rId11"/>
    <p:sldLayoutId id="2147483685" r:id="rId12"/>
    <p:sldLayoutId id="2147483659" r:id="rId13"/>
    <p:sldLayoutId id="2147483681" r:id="rId14"/>
    <p:sldLayoutId id="2147483667" r:id="rId15"/>
    <p:sldLayoutId id="2147483668" r:id="rId16"/>
    <p:sldLayoutId id="2147483669" r:id="rId17"/>
    <p:sldLayoutId id="2147483673" r:id="rId18"/>
    <p:sldLayoutId id="2147483679" r:id="rId19"/>
    <p:sldLayoutId id="2147483670" r:id="rId20"/>
    <p:sldLayoutId id="2147483666" r:id="rId21"/>
    <p:sldLayoutId id="2147483677" r:id="rId22"/>
    <p:sldLayoutId id="2147483661" r:id="rId23"/>
  </p:sldLayoutIdLst>
  <p:hf hdr="0" ftr="0" dt="0"/>
  <p:txStyles>
    <p:titleStyle>
      <a:lvl1pPr algn="l" rtl="0" eaLnBrk="1" fontAlgn="base" hangingPunct="1">
        <a:lnSpc>
          <a:spcPct val="85000"/>
        </a:lnSpc>
        <a:spcBef>
          <a:spcPct val="0"/>
        </a:spcBef>
        <a:spcAft>
          <a:spcPct val="0"/>
        </a:spcAft>
        <a:defRPr lang="en-US" sz="2600" cap="none" baseline="0" dirty="0" smtClean="0">
          <a:solidFill>
            <a:schemeClr val="tx1"/>
          </a:solidFill>
          <a:latin typeface="+mj-lt"/>
          <a:ea typeface="+mj-ea"/>
          <a:cs typeface="+mj-cs"/>
        </a:defRPr>
      </a:lvl1pPr>
      <a:lvl2pPr algn="l" rtl="0" eaLnBrk="1" fontAlgn="base" hangingPunct="1">
        <a:spcBef>
          <a:spcPct val="0"/>
        </a:spcBef>
        <a:spcAft>
          <a:spcPct val="0"/>
        </a:spcAft>
        <a:defRPr sz="2700">
          <a:solidFill>
            <a:srgbClr val="FFFFFF"/>
          </a:solidFill>
          <a:latin typeface="Arial" charset="0"/>
        </a:defRPr>
      </a:lvl2pPr>
      <a:lvl3pPr algn="l" rtl="0" eaLnBrk="1" fontAlgn="base" hangingPunct="1">
        <a:spcBef>
          <a:spcPct val="0"/>
        </a:spcBef>
        <a:spcAft>
          <a:spcPct val="0"/>
        </a:spcAft>
        <a:defRPr sz="2700">
          <a:solidFill>
            <a:srgbClr val="FFFFFF"/>
          </a:solidFill>
          <a:latin typeface="Arial" charset="0"/>
        </a:defRPr>
      </a:lvl3pPr>
      <a:lvl4pPr algn="l" rtl="0" eaLnBrk="1" fontAlgn="base" hangingPunct="1">
        <a:spcBef>
          <a:spcPct val="0"/>
        </a:spcBef>
        <a:spcAft>
          <a:spcPct val="0"/>
        </a:spcAft>
        <a:defRPr sz="2700">
          <a:solidFill>
            <a:srgbClr val="FFFFFF"/>
          </a:solidFill>
          <a:latin typeface="Arial" charset="0"/>
        </a:defRPr>
      </a:lvl4pPr>
      <a:lvl5pPr algn="l" rtl="0" eaLnBrk="1" fontAlgn="base" hangingPunct="1">
        <a:spcBef>
          <a:spcPct val="0"/>
        </a:spcBef>
        <a:spcAft>
          <a:spcPct val="0"/>
        </a:spcAft>
        <a:defRPr sz="2700">
          <a:solidFill>
            <a:srgbClr val="FFFFFF"/>
          </a:solidFill>
          <a:latin typeface="Arial" charset="0"/>
        </a:defRPr>
      </a:lvl5pPr>
      <a:lvl6pPr marL="457200" algn="l" rtl="0" eaLnBrk="1" fontAlgn="base" hangingPunct="1">
        <a:spcBef>
          <a:spcPct val="0"/>
        </a:spcBef>
        <a:spcAft>
          <a:spcPct val="0"/>
        </a:spcAft>
        <a:defRPr sz="2700">
          <a:solidFill>
            <a:srgbClr val="FFFFFF"/>
          </a:solidFill>
          <a:latin typeface="Arial" charset="0"/>
        </a:defRPr>
      </a:lvl6pPr>
      <a:lvl7pPr marL="914400" algn="l" rtl="0" eaLnBrk="1" fontAlgn="base" hangingPunct="1">
        <a:spcBef>
          <a:spcPct val="0"/>
        </a:spcBef>
        <a:spcAft>
          <a:spcPct val="0"/>
        </a:spcAft>
        <a:defRPr sz="2700">
          <a:solidFill>
            <a:srgbClr val="FFFFFF"/>
          </a:solidFill>
          <a:latin typeface="Arial" charset="0"/>
        </a:defRPr>
      </a:lvl7pPr>
      <a:lvl8pPr marL="1371600" algn="l" rtl="0" eaLnBrk="1" fontAlgn="base" hangingPunct="1">
        <a:spcBef>
          <a:spcPct val="0"/>
        </a:spcBef>
        <a:spcAft>
          <a:spcPct val="0"/>
        </a:spcAft>
        <a:defRPr sz="2700">
          <a:solidFill>
            <a:srgbClr val="FFFFFF"/>
          </a:solidFill>
          <a:latin typeface="Arial" charset="0"/>
        </a:defRPr>
      </a:lvl8pPr>
      <a:lvl9pPr marL="1828800" algn="l" rtl="0" eaLnBrk="1" fontAlgn="base" hangingPunct="1">
        <a:spcBef>
          <a:spcPct val="0"/>
        </a:spcBef>
        <a:spcAft>
          <a:spcPct val="0"/>
        </a:spcAft>
        <a:defRPr sz="2700">
          <a:solidFill>
            <a:srgbClr val="FFFFFF"/>
          </a:solidFill>
          <a:latin typeface="Arial" charset="0"/>
        </a:defRPr>
      </a:lvl9pPr>
    </p:titleStyle>
    <p:bodyStyle>
      <a:lvl1pPr marL="228600" indent="-228600" algn="l" rtl="0" eaLnBrk="1" fontAlgn="base" hangingPunct="1">
        <a:lnSpc>
          <a:spcPct val="90000"/>
        </a:lnSpc>
        <a:spcBef>
          <a:spcPts val="1400"/>
        </a:spcBef>
        <a:spcAft>
          <a:spcPts val="0"/>
        </a:spcAft>
        <a:buClr>
          <a:schemeClr val="accent1"/>
        </a:buClr>
        <a:buFont typeface="Arial" pitchFamily="34" charset="0"/>
        <a:buChar char="•"/>
        <a:defRPr sz="2000" baseline="0">
          <a:solidFill>
            <a:schemeClr val="tx1">
              <a:lumMod val="85000"/>
              <a:lumOff val="15000"/>
            </a:schemeClr>
          </a:solidFill>
          <a:latin typeface="+mn-lt"/>
          <a:ea typeface="+mn-ea"/>
          <a:cs typeface="+mn-cs"/>
        </a:defRPr>
      </a:lvl1pPr>
      <a:lvl2pPr marL="685800" indent="-228600" algn="l" rtl="0" eaLnBrk="1" fontAlgn="base" hangingPunct="1">
        <a:lnSpc>
          <a:spcPct val="90000"/>
        </a:lnSpc>
        <a:spcBef>
          <a:spcPts val="800"/>
        </a:spcBef>
        <a:spcAft>
          <a:spcPts val="0"/>
        </a:spcAft>
        <a:buClr>
          <a:schemeClr val="tx2"/>
        </a:buClr>
        <a:buSzPct val="80000"/>
        <a:buFont typeface="Wingdings" pitchFamily="2" charset="2"/>
        <a:buChar char="§"/>
        <a:defRPr sz="1600" b="0" baseline="0">
          <a:solidFill>
            <a:schemeClr val="tx2"/>
          </a:solidFill>
          <a:latin typeface="+mn-lt"/>
        </a:defRPr>
      </a:lvl2pPr>
      <a:lvl3pPr marL="1097280" indent="-182880" algn="l" rtl="0" eaLnBrk="1" fontAlgn="base" hangingPunct="1">
        <a:lnSpc>
          <a:spcPct val="90000"/>
        </a:lnSpc>
        <a:spcBef>
          <a:spcPts val="800"/>
        </a:spcBef>
        <a:spcAft>
          <a:spcPts val="0"/>
        </a:spcAft>
        <a:buClr>
          <a:schemeClr val="tx2"/>
        </a:buClr>
        <a:buSzPct val="80000"/>
        <a:buFont typeface="Wingdings" pitchFamily="2" charset="2"/>
        <a:buChar char="§"/>
        <a:defRPr sz="1400">
          <a:solidFill>
            <a:schemeClr val="tx2"/>
          </a:solidFill>
          <a:latin typeface="+mn-lt"/>
        </a:defRPr>
      </a:lvl3pPr>
      <a:lvl4pPr marL="1554480" indent="-182880"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4pPr>
      <a:lvl5pPr marL="2011680" indent="-182880" algn="l" rtl="0" eaLnBrk="1" fontAlgn="base" hangingPunct="1">
        <a:lnSpc>
          <a:spcPct val="90000"/>
        </a:lnSpc>
        <a:spcBef>
          <a:spcPts val="600"/>
        </a:spcBef>
        <a:spcAft>
          <a:spcPts val="0"/>
        </a:spcAft>
        <a:buClr>
          <a:schemeClr val="tx2"/>
        </a:buClr>
        <a:buSzPct val="80000"/>
        <a:buFont typeface="Wingdings" pitchFamily="2" charset="2"/>
        <a:buChar char="§"/>
        <a:defRPr sz="1400">
          <a:solidFill>
            <a:schemeClr val="tx2"/>
          </a:solidFill>
          <a:latin typeface="+mn-lt"/>
        </a:defRPr>
      </a:lvl5pPr>
      <a:lvl6pPr marL="2514600" indent="-228600"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6pPr>
      <a:lvl7pPr marL="2971800" indent="-228600"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7pPr>
      <a:lvl8pPr marL="3429000" indent="-228600"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8pPr>
      <a:lvl9pPr marL="3886200" indent="-228600" algn="l" rtl="0" eaLnBrk="1" fontAlgn="base" hangingPunct="1">
        <a:spcBef>
          <a:spcPct val="20000"/>
        </a:spcBef>
        <a:spcAft>
          <a:spcPct val="0"/>
        </a:spcAft>
        <a:buClr>
          <a:srgbClr val="3C3C3C"/>
        </a:buClr>
        <a:buFont typeface="Wingdings" pitchFamily="2" charset="2"/>
        <a:buChar char="§"/>
        <a:defRPr sz="17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8" userDrawn="1">
          <p15:clr>
            <a:srgbClr val="F26B43"/>
          </p15:clr>
        </p15:guide>
        <p15:guide id="4" pos="73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comments" Target="../comments/comment1.xml"/><Relationship Id="rId5" Type="http://schemas.openxmlformats.org/officeDocument/2006/relationships/image" Target="../media/image5.jpeg"/><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06969" y="1679383"/>
            <a:ext cx="10574339" cy="1403351"/>
          </a:xfrm>
        </p:spPr>
        <p:txBody>
          <a:bodyPr/>
          <a:lstStyle/>
          <a:p>
            <a:pPr algn="ctr"/>
            <a:r>
              <a:rPr lang="en-US" dirty="0"/>
              <a:t>The FAST Act and NEPA</a:t>
            </a:r>
          </a:p>
        </p:txBody>
      </p:sp>
      <p:sp>
        <p:nvSpPr>
          <p:cNvPr id="39" name="Subtitle 38"/>
          <p:cNvSpPr>
            <a:spLocks noGrp="1"/>
          </p:cNvSpPr>
          <p:nvPr>
            <p:ph type="subTitle" idx="1"/>
          </p:nvPr>
        </p:nvSpPr>
        <p:spPr>
          <a:xfrm>
            <a:off x="706969" y="3157371"/>
            <a:ext cx="10517191" cy="449262"/>
          </a:xfrm>
        </p:spPr>
        <p:txBody>
          <a:bodyPr/>
          <a:lstStyle/>
          <a:p>
            <a:pPr algn="ctr"/>
            <a:r>
              <a:rPr lang="en-US" dirty="0"/>
              <a:t>2017 ACEC-KY/FHWA/KYTC Partnering Conference</a:t>
            </a:r>
          </a:p>
        </p:txBody>
      </p:sp>
      <p:grpSp>
        <p:nvGrpSpPr>
          <p:cNvPr id="17" name="Group 16"/>
          <p:cNvGrpSpPr/>
          <p:nvPr/>
        </p:nvGrpSpPr>
        <p:grpSpPr>
          <a:xfrm>
            <a:off x="0" y="651930"/>
            <a:ext cx="12192000" cy="6206070"/>
            <a:chOff x="0" y="651930"/>
            <a:chExt cx="12192000" cy="6206070"/>
          </a:xfrm>
        </p:grpSpPr>
        <p:grpSp>
          <p:nvGrpSpPr>
            <p:cNvPr id="18" name="Group 17"/>
            <p:cNvGrpSpPr/>
            <p:nvPr userDrawn="1"/>
          </p:nvGrpSpPr>
          <p:grpSpPr>
            <a:xfrm>
              <a:off x="0" y="5771993"/>
              <a:ext cx="12192000" cy="1086007"/>
              <a:chOff x="0" y="5771993"/>
              <a:chExt cx="9144000" cy="1086007"/>
            </a:xfrm>
          </p:grpSpPr>
          <p:sp>
            <p:nvSpPr>
              <p:cNvPr id="24" name="Rectangle 23"/>
              <p:cNvSpPr/>
              <p:nvPr userDrawn="1"/>
            </p:nvSpPr>
            <p:spPr>
              <a:xfrm>
                <a:off x="0" y="5774531"/>
                <a:ext cx="9144000" cy="1083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userDrawn="1"/>
            </p:nvCxnSpPr>
            <p:spPr>
              <a:xfrm>
                <a:off x="0" y="5771993"/>
                <a:ext cx="9144000"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2844277" y="651930"/>
              <a:ext cx="9144000" cy="5418760"/>
              <a:chOff x="0" y="651930"/>
              <a:chExt cx="9144000" cy="5418760"/>
            </a:xfrm>
          </p:grpSpPr>
          <p:grpSp>
            <p:nvGrpSpPr>
              <p:cNvPr id="20" name="Group 14"/>
              <p:cNvGrpSpPr/>
              <p:nvPr/>
            </p:nvGrpSpPr>
            <p:grpSpPr>
              <a:xfrm>
                <a:off x="0" y="651930"/>
                <a:ext cx="9144000" cy="5120063"/>
                <a:chOff x="0" y="651930"/>
                <a:chExt cx="9144000" cy="5120063"/>
              </a:xfrm>
            </p:grpSpPr>
            <p:cxnSp>
              <p:nvCxnSpPr>
                <p:cNvPr id="22" name="Straight Connector 21"/>
                <p:cNvCxnSpPr/>
                <p:nvPr/>
              </p:nvCxnSpPr>
              <p:spPr>
                <a:xfrm>
                  <a:off x="0" y="5771993"/>
                  <a:ext cx="9144000" cy="0"/>
                </a:xfrm>
                <a:prstGeom prst="line">
                  <a:avLst/>
                </a:prstGeom>
                <a:solidFill>
                  <a:schemeClr val="bg1"/>
                </a:solidFill>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3"/>
                <p:cNvPicPr>
                  <a:picLocks noChangeAspect="1" noChangeArrowheads="1"/>
                </p:cNvPicPr>
                <p:nvPr/>
              </p:nvPicPr>
              <p:blipFill>
                <a:blip r:embed="rId2" cstate="print"/>
                <a:srcRect/>
                <a:stretch>
                  <a:fillRect/>
                </a:stretch>
              </p:blipFill>
              <p:spPr bwMode="auto">
                <a:xfrm>
                  <a:off x="6632181" y="651930"/>
                  <a:ext cx="1828800" cy="195760"/>
                </a:xfrm>
                <a:prstGeom prst="rect">
                  <a:avLst/>
                </a:prstGeom>
                <a:noFill/>
                <a:ln w="9525">
                  <a:noFill/>
                  <a:miter lim="800000"/>
                  <a:headEnd/>
                  <a:tailEnd/>
                </a:ln>
                <a:effectLst/>
              </p:spPr>
            </p:pic>
          </p:grpSp>
          <p:pic>
            <p:nvPicPr>
              <p:cNvPr id="21" name="Picture 2" descr="C:\Users\p0010581\Desktop\WORKING FROM HOME\2015 PPT templates\resources\DBW_4C_Black_PP_singleLine_SM.png"/>
              <p:cNvPicPr>
                <a:picLocks noChangeAspect="1" noChangeArrowheads="1"/>
              </p:cNvPicPr>
              <p:nvPr/>
            </p:nvPicPr>
            <p:blipFill>
              <a:blip r:embed="rId3" cstate="print"/>
              <a:srcRect/>
              <a:stretch>
                <a:fillRect/>
              </a:stretch>
            </p:blipFill>
            <p:spPr bwMode="auto">
              <a:xfrm>
                <a:off x="6757988" y="5456327"/>
                <a:ext cx="1701800" cy="614363"/>
              </a:xfrm>
              <a:prstGeom prst="rect">
                <a:avLst/>
              </a:prstGeom>
              <a:noFill/>
            </p:spPr>
          </p:pic>
        </p:grpSp>
      </p:grpSp>
      <p:sp>
        <p:nvSpPr>
          <p:cNvPr id="8" name="Rectangle 3"/>
          <p:cNvSpPr txBox="1">
            <a:spLocks noChangeArrowheads="1"/>
          </p:cNvSpPr>
          <p:nvPr/>
        </p:nvSpPr>
        <p:spPr bwMode="auto">
          <a:xfrm>
            <a:off x="706969" y="6254662"/>
            <a:ext cx="6400800" cy="449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buFont typeface="Wingdings" pitchFamily="2" charset="2"/>
              <a:buNone/>
              <a:defRPr sz="2000">
                <a:solidFill>
                  <a:schemeClr val="bg1"/>
                </a:solidFill>
                <a:latin typeface="Franklin Gothic Medium" pitchFamily="34" charset="0"/>
              </a:defRPr>
            </a:lvl1pPr>
          </a:lstStyle>
          <a:p>
            <a:pPr>
              <a:spcBef>
                <a:spcPct val="20000"/>
              </a:spcBef>
              <a:buClr>
                <a:schemeClr val="accent1"/>
              </a:buClr>
              <a:defRPr/>
            </a:pPr>
            <a:r>
              <a:rPr lang="en-US" sz="1800" kern="0" dirty="0">
                <a:solidFill>
                  <a:schemeClr val="tx1"/>
                </a:solidFill>
                <a:latin typeface="Franklin Gothic Book" panose="020B0503020102020204" pitchFamily="34" charset="0"/>
              </a:rPr>
              <a:t>August 16, 2017</a:t>
            </a:r>
          </a:p>
        </p:txBody>
      </p:sp>
      <p:sp>
        <p:nvSpPr>
          <p:cNvPr id="29" name="Rectangle 3"/>
          <p:cNvSpPr txBox="1">
            <a:spLocks noChangeArrowheads="1"/>
          </p:cNvSpPr>
          <p:nvPr/>
        </p:nvSpPr>
        <p:spPr bwMode="auto">
          <a:xfrm>
            <a:off x="706969" y="5902281"/>
            <a:ext cx="6400800" cy="4492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buFont typeface="Wingdings" pitchFamily="2" charset="2"/>
              <a:buNone/>
              <a:defRPr sz="2000">
                <a:solidFill>
                  <a:schemeClr val="bg1"/>
                </a:solidFill>
                <a:latin typeface="Franklin Gothic Medium" pitchFamily="34" charset="0"/>
              </a:defRPr>
            </a:lvl1pPr>
          </a:lstStyle>
          <a:p>
            <a:pPr>
              <a:spcBef>
                <a:spcPct val="20000"/>
              </a:spcBef>
              <a:buClr>
                <a:schemeClr val="accent1"/>
              </a:buClr>
              <a:defRPr/>
            </a:pPr>
            <a:r>
              <a:rPr lang="en-US" sz="1800" kern="0" dirty="0">
                <a:solidFill>
                  <a:schemeClr val="tx1"/>
                </a:solidFill>
                <a:latin typeface="+mj-lt"/>
              </a:rPr>
              <a:t>Cory Grayburn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I-69 Ohio River Crossing Project</a:t>
            </a:r>
          </a:p>
        </p:txBody>
      </p:sp>
      <p:sp>
        <p:nvSpPr>
          <p:cNvPr id="6" name="Content Placeholder 5"/>
          <p:cNvSpPr>
            <a:spLocks noGrp="1"/>
          </p:cNvSpPr>
          <p:nvPr>
            <p:ph sz="half" idx="1"/>
          </p:nvPr>
        </p:nvSpPr>
        <p:spPr>
          <a:xfrm>
            <a:off x="447150" y="998351"/>
            <a:ext cx="7882933" cy="5255872"/>
          </a:xfrm>
        </p:spPr>
        <p:txBody>
          <a:bodyPr/>
          <a:lstStyle/>
          <a:p>
            <a:pPr marL="57150" indent="0">
              <a:lnSpc>
                <a:spcPct val="120000"/>
              </a:lnSpc>
              <a:spcBef>
                <a:spcPts val="1800"/>
              </a:spcBef>
              <a:spcAft>
                <a:spcPts val="600"/>
              </a:spcAft>
              <a:buNone/>
            </a:pPr>
            <a:r>
              <a:rPr lang="en-US" sz="1800" b="1" dirty="0">
                <a:solidFill>
                  <a:schemeClr val="tx1"/>
                </a:solidFill>
                <a:latin typeface="Arial" panose="020B0604020202020204" pitchFamily="34" charset="0"/>
                <a:cs typeface="Arial" panose="020B0604020202020204" pitchFamily="34" charset="0"/>
              </a:rPr>
              <a:t>Screening Report – Corridors Recommended for Further Development </a:t>
            </a:r>
          </a:p>
          <a:p>
            <a:pPr marL="282575" indent="-225425">
              <a:lnSpc>
                <a:spcPct val="100000"/>
              </a:lnSpc>
              <a:spcBef>
                <a:spcPts val="600"/>
              </a:spcBef>
              <a:spcAft>
                <a:spcPts val="600"/>
              </a:spcAft>
            </a:pPr>
            <a:r>
              <a:rPr lang="en-US" dirty="0">
                <a:solidFill>
                  <a:schemeClr val="tx1"/>
                </a:solidFill>
                <a:cs typeface="Arial" panose="020B0604020202020204" pitchFamily="34" charset="0"/>
              </a:rPr>
              <a:t>No Build</a:t>
            </a:r>
          </a:p>
          <a:p>
            <a:pPr marL="285750">
              <a:lnSpc>
                <a:spcPct val="100000"/>
              </a:lnSpc>
              <a:spcBef>
                <a:spcPts val="600"/>
              </a:spcBef>
              <a:spcAft>
                <a:spcPts val="600"/>
              </a:spcAft>
            </a:pPr>
            <a:r>
              <a:rPr lang="en-US" dirty="0">
                <a:solidFill>
                  <a:schemeClr val="tx1"/>
                </a:solidFill>
                <a:cs typeface="Arial" panose="020B0604020202020204" pitchFamily="34" charset="0"/>
              </a:rPr>
              <a:t>West Corridor 1</a:t>
            </a:r>
          </a:p>
          <a:p>
            <a:pPr marL="285750">
              <a:lnSpc>
                <a:spcPct val="100000"/>
              </a:lnSpc>
              <a:spcBef>
                <a:spcPts val="600"/>
              </a:spcBef>
              <a:spcAft>
                <a:spcPts val="600"/>
              </a:spcAft>
            </a:pPr>
            <a:r>
              <a:rPr lang="en-US" dirty="0">
                <a:solidFill>
                  <a:schemeClr val="tx1"/>
                </a:solidFill>
                <a:cs typeface="Arial" panose="020B0604020202020204" pitchFamily="34" charset="0"/>
              </a:rPr>
              <a:t>West Corridor 2</a:t>
            </a:r>
          </a:p>
          <a:p>
            <a:pPr marL="285750">
              <a:lnSpc>
                <a:spcPct val="100000"/>
              </a:lnSpc>
              <a:spcBef>
                <a:spcPts val="600"/>
              </a:spcBef>
              <a:spcAft>
                <a:spcPts val="600"/>
              </a:spcAft>
            </a:pPr>
            <a:r>
              <a:rPr lang="en-US" dirty="0">
                <a:solidFill>
                  <a:schemeClr val="tx1"/>
                </a:solidFill>
                <a:cs typeface="Arial" panose="020B0604020202020204" pitchFamily="34" charset="0"/>
              </a:rPr>
              <a:t>Central Corridor 1</a:t>
            </a:r>
          </a:p>
          <a:p>
            <a:pPr marL="285750">
              <a:lnSpc>
                <a:spcPct val="100000"/>
              </a:lnSpc>
              <a:spcBef>
                <a:spcPts val="600"/>
              </a:spcBef>
            </a:pPr>
            <a:r>
              <a:rPr lang="en-US" dirty="0">
                <a:solidFill>
                  <a:schemeClr val="tx1"/>
                </a:solidFill>
                <a:cs typeface="Arial" panose="020B0604020202020204" pitchFamily="34" charset="0"/>
              </a:rPr>
              <a:t>Tolling Options</a:t>
            </a:r>
          </a:p>
          <a:p>
            <a:pPr marL="512763" indent="-223838">
              <a:lnSpc>
                <a:spcPct val="100000"/>
              </a:lnSpc>
              <a:spcBef>
                <a:spcPts val="0"/>
              </a:spcBef>
              <a:buFont typeface="Franklin Gothic Book" panose="020B0503020102020204" pitchFamily="34" charset="0"/>
              <a:buChar char="-"/>
            </a:pPr>
            <a:r>
              <a:rPr lang="en-US" dirty="0"/>
              <a:t>Toll the new I-69 bridge</a:t>
            </a:r>
            <a:endParaRPr lang="en-US" dirty="0">
              <a:solidFill>
                <a:schemeClr val="tx1"/>
              </a:solidFill>
              <a:cs typeface="Arial" panose="020B0604020202020204" pitchFamily="34" charset="0"/>
            </a:endParaRPr>
          </a:p>
          <a:p>
            <a:pPr marL="512763" indent="-223838">
              <a:lnSpc>
                <a:spcPct val="100000"/>
              </a:lnSpc>
              <a:spcBef>
                <a:spcPts val="0"/>
              </a:spcBef>
              <a:buFont typeface="Franklin Gothic Book" panose="020B0503020102020204" pitchFamily="34" charset="0"/>
              <a:buChar char="-"/>
            </a:pPr>
            <a:r>
              <a:rPr lang="en-US" dirty="0"/>
              <a:t>Toll both the new I-69 bridge and existing US 41 bridges</a:t>
            </a:r>
            <a:endParaRPr lang="en-US" dirty="0">
              <a:solidFill>
                <a:schemeClr val="tx1"/>
              </a:solidFill>
              <a:cs typeface="Arial" panose="020B0604020202020204" pitchFamily="34" charset="0"/>
            </a:endParaRPr>
          </a:p>
          <a:p>
            <a:pPr marL="512763" indent="-223838">
              <a:lnSpc>
                <a:spcPct val="100000"/>
              </a:lnSpc>
              <a:spcBef>
                <a:spcPts val="0"/>
              </a:spcBef>
              <a:buFont typeface="Franklin Gothic Book" panose="020B0503020102020204" pitchFamily="34" charset="0"/>
              <a:buChar char="-"/>
            </a:pPr>
            <a:r>
              <a:rPr lang="en-US" dirty="0"/>
              <a:t>Different tolling rates based on bridge location and vehicle class</a:t>
            </a:r>
            <a:endParaRPr lang="en-US" dirty="0">
              <a:solidFill>
                <a:schemeClr val="tx1"/>
              </a:solidFill>
              <a:cs typeface="Arial" panose="020B0604020202020204" pitchFamily="34" charset="0"/>
            </a:endParaRPr>
          </a:p>
          <a:p>
            <a:pPr marL="285750">
              <a:lnSpc>
                <a:spcPct val="100000"/>
              </a:lnSpc>
              <a:spcBef>
                <a:spcPts val="600"/>
              </a:spcBef>
            </a:pPr>
            <a:r>
              <a:rPr lang="en-US" dirty="0">
                <a:solidFill>
                  <a:schemeClr val="tx1"/>
                </a:solidFill>
                <a:cs typeface="Arial" panose="020B0604020202020204" pitchFamily="34" charset="0"/>
              </a:rPr>
              <a:t>US 41 Options</a:t>
            </a:r>
          </a:p>
          <a:p>
            <a:pPr marL="512763" indent="-223838">
              <a:lnSpc>
                <a:spcPct val="100000"/>
              </a:lnSpc>
              <a:spcBef>
                <a:spcPts val="0"/>
              </a:spcBef>
              <a:buFont typeface="Franklin Gothic Book" panose="020B0503020102020204" pitchFamily="34" charset="0"/>
              <a:buChar char="-"/>
            </a:pPr>
            <a:r>
              <a:rPr lang="en-US" dirty="0"/>
              <a:t>Keep both US 41 bridges open</a:t>
            </a:r>
            <a:endParaRPr lang="en-US" dirty="0">
              <a:solidFill>
                <a:schemeClr val="tx1"/>
              </a:solidFill>
              <a:cs typeface="Arial" panose="020B0604020202020204" pitchFamily="34" charset="0"/>
            </a:endParaRPr>
          </a:p>
          <a:p>
            <a:pPr marL="512763" indent="-223838">
              <a:lnSpc>
                <a:spcPct val="100000"/>
              </a:lnSpc>
              <a:spcBef>
                <a:spcPts val="0"/>
              </a:spcBef>
              <a:buFont typeface="Franklin Gothic Book" panose="020B0503020102020204" pitchFamily="34" charset="0"/>
              <a:buChar char="-"/>
            </a:pPr>
            <a:r>
              <a:rPr lang="en-US" dirty="0"/>
              <a:t>Close one or both US 41 bridges</a:t>
            </a:r>
            <a:endParaRPr lang="en-US" dirty="0">
              <a:solidFill>
                <a:schemeClr val="tx1"/>
              </a:solidFill>
              <a:cs typeface="Arial" panose="020B0604020202020204" pitchFamily="34" charset="0"/>
            </a:endParaRPr>
          </a:p>
          <a:p>
            <a:pPr marL="512763" indent="-223838">
              <a:lnSpc>
                <a:spcPct val="100000"/>
              </a:lnSpc>
              <a:spcBef>
                <a:spcPts val="0"/>
              </a:spcBef>
              <a:buFont typeface="Franklin Gothic Book" panose="020B0503020102020204" pitchFamily="34" charset="0"/>
              <a:buChar char="-"/>
            </a:pPr>
            <a:r>
              <a:rPr lang="en-US" dirty="0"/>
              <a:t>Improvements along US 41</a:t>
            </a:r>
          </a:p>
          <a:p>
            <a:pPr marL="400050" indent="-342900">
              <a:lnSpc>
                <a:spcPct val="100000"/>
              </a:lnSpc>
              <a:spcBef>
                <a:spcPts val="0"/>
              </a:spcBef>
              <a:buFont typeface="Franklin Gothic Book" panose="020B0503020102020204" pitchFamily="34" charset="0"/>
              <a:buChar char="-"/>
            </a:pPr>
            <a:endParaRPr lang="en-US" dirty="0">
              <a:solidFill>
                <a:schemeClr val="tx1"/>
              </a:solidFill>
              <a:cs typeface="Arial" panose="020B0604020202020204" pitchFamily="34" charset="0"/>
            </a:endParaRPr>
          </a:p>
        </p:txBody>
      </p:sp>
      <p:sp>
        <p:nvSpPr>
          <p:cNvPr id="4" name="Slide Number Placeholder 3"/>
          <p:cNvSpPr>
            <a:spLocks noGrp="1"/>
          </p:cNvSpPr>
          <p:nvPr>
            <p:ph type="sldNum" sz="quarter" idx="11"/>
          </p:nvPr>
        </p:nvSpPr>
        <p:spPr/>
        <p:txBody>
          <a:bodyPr/>
          <a:lstStyle/>
          <a:p>
            <a:fld id="{0FAC29AC-3ED8-47FA-95F6-6FE942F2ED0A}" type="slidenum">
              <a:rPr lang="en-US" smtClean="0"/>
              <a:pPr/>
              <a:t>10</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141" y="84040"/>
            <a:ext cx="1928371" cy="723139"/>
          </a:xfrm>
          <a:prstGeom prst="rect">
            <a:avLst/>
          </a:prstGeo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450969" y="998351"/>
            <a:ext cx="3278543" cy="5379003"/>
          </a:xfrm>
        </p:spPr>
      </p:pic>
    </p:spTree>
    <p:extLst>
      <p:ext uri="{BB962C8B-B14F-4D97-AF65-F5344CB8AC3E}">
        <p14:creationId xmlns:p14="http://schemas.microsoft.com/office/powerpoint/2010/main" val="919082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Project Timeline</a:t>
            </a:r>
          </a:p>
        </p:txBody>
      </p:sp>
      <p:sp>
        <p:nvSpPr>
          <p:cNvPr id="143363" name="Rectangle 3"/>
          <p:cNvSpPr>
            <a:spLocks noGrp="1" noChangeArrowheads="1"/>
          </p:cNvSpPr>
          <p:nvPr>
            <p:ph type="body" idx="1"/>
          </p:nvPr>
        </p:nvSpPr>
        <p:spPr/>
        <p:txBody>
          <a:bodyPr/>
          <a:lstStyle/>
          <a:p>
            <a:pPr marL="182563" lvl="0" indent="-182563">
              <a:spcBef>
                <a:spcPts val="1200"/>
              </a:spcBef>
              <a:spcAft>
                <a:spcPts val="600"/>
              </a:spcAft>
            </a:pPr>
            <a:r>
              <a:rPr lang="en-US" b="1" dirty="0"/>
              <a:t>Summer 2017 to Summer 2018</a:t>
            </a:r>
          </a:p>
          <a:p>
            <a:pPr marL="461963" lvl="0">
              <a:lnSpc>
                <a:spcPct val="100000"/>
              </a:lnSpc>
              <a:spcBef>
                <a:spcPts val="600"/>
              </a:spcBef>
              <a:spcAft>
                <a:spcPts val="600"/>
              </a:spcAft>
              <a:buFont typeface="Franklin Gothic Book" panose="020B0503020102020204" pitchFamily="34" charset="0"/>
              <a:buChar char="-"/>
            </a:pPr>
            <a:r>
              <a:rPr lang="en-US" dirty="0"/>
              <a:t>Preliminary Engineering</a:t>
            </a:r>
          </a:p>
          <a:p>
            <a:pPr marL="461963" lvl="0">
              <a:lnSpc>
                <a:spcPct val="100000"/>
              </a:lnSpc>
              <a:spcBef>
                <a:spcPts val="600"/>
              </a:spcBef>
              <a:spcAft>
                <a:spcPts val="600"/>
              </a:spcAft>
              <a:buFont typeface="Franklin Gothic Book" panose="020B0503020102020204" pitchFamily="34" charset="0"/>
              <a:buChar char="-"/>
            </a:pPr>
            <a:r>
              <a:rPr lang="en-US" dirty="0"/>
              <a:t>Detailed Field Surveys</a:t>
            </a:r>
          </a:p>
          <a:p>
            <a:pPr marL="461963" lvl="0">
              <a:lnSpc>
                <a:spcPct val="100000"/>
              </a:lnSpc>
              <a:spcBef>
                <a:spcPts val="600"/>
              </a:spcBef>
              <a:spcAft>
                <a:spcPts val="600"/>
              </a:spcAft>
              <a:buFont typeface="Franklin Gothic Book" panose="020B0503020102020204" pitchFamily="34" charset="0"/>
              <a:buChar char="-"/>
            </a:pPr>
            <a:r>
              <a:rPr lang="en-US" dirty="0"/>
              <a:t>DEIS Preparation</a:t>
            </a:r>
          </a:p>
          <a:p>
            <a:pPr marL="182563" lvl="0" indent="-182563">
              <a:spcBef>
                <a:spcPts val="1200"/>
              </a:spcBef>
              <a:spcAft>
                <a:spcPts val="600"/>
              </a:spcAft>
            </a:pPr>
            <a:r>
              <a:rPr lang="en-US" b="1" dirty="0"/>
              <a:t>Fall 2018 </a:t>
            </a:r>
            <a:r>
              <a:rPr lang="en-US" dirty="0"/>
              <a:t>–</a:t>
            </a:r>
            <a:r>
              <a:rPr lang="en-US" b="1" dirty="0"/>
              <a:t> </a:t>
            </a:r>
            <a:r>
              <a:rPr lang="en-US" dirty="0"/>
              <a:t>DEIS Publication/Public Hearing/45-day Comment Period</a:t>
            </a:r>
            <a:endParaRPr lang="en-US" b="1" dirty="0"/>
          </a:p>
          <a:p>
            <a:pPr marL="182563" lvl="0" indent="-182563">
              <a:spcBef>
                <a:spcPts val="1200"/>
              </a:spcBef>
              <a:spcAft>
                <a:spcPts val="600"/>
              </a:spcAft>
            </a:pPr>
            <a:r>
              <a:rPr lang="en-US" b="1" dirty="0"/>
              <a:t>Fall 2019 </a:t>
            </a:r>
            <a:r>
              <a:rPr lang="en-US" dirty="0"/>
              <a:t>– FEIS/ROD Publication</a:t>
            </a:r>
          </a:p>
          <a:p>
            <a:pPr marL="0" lvl="0" indent="0">
              <a:spcBef>
                <a:spcPts val="1200"/>
              </a:spcBef>
              <a:spcAft>
                <a:spcPts val="600"/>
              </a:spcAft>
              <a:buNone/>
            </a:pPr>
            <a:endParaRPr lang="en-US" dirty="0"/>
          </a:p>
          <a:p>
            <a:pPr marL="182563" lvl="0" indent="-182563">
              <a:spcBef>
                <a:spcPts val="1200"/>
              </a:spcBef>
              <a:spcAft>
                <a:spcPts val="600"/>
              </a:spcAft>
            </a:pPr>
            <a:endParaRPr lang="en-US" dirty="0"/>
          </a:p>
          <a:p>
            <a:pPr marL="182563" lvl="0" indent="-182563">
              <a:spcBef>
                <a:spcPts val="1200"/>
              </a:spcBef>
              <a:spcAft>
                <a:spcPts val="600"/>
              </a:spcAft>
            </a:pPr>
            <a:endParaRPr lang="en-US" dirty="0"/>
          </a:p>
        </p:txBody>
      </p:sp>
      <p:sp>
        <p:nvSpPr>
          <p:cNvPr id="4" name="Slide Number Placeholder 4"/>
          <p:cNvSpPr>
            <a:spLocks noGrp="1"/>
          </p:cNvSpPr>
          <p:nvPr>
            <p:ph type="sldNum" sz="quarter" idx="11"/>
          </p:nvPr>
        </p:nvSpPr>
        <p:spPr/>
        <p:txBody>
          <a:bodyPr/>
          <a:lstStyle/>
          <a:p>
            <a:fld id="{2743DA0A-A286-4BD8-B1D4-71A8823D55CB}" type="slidenum">
              <a:rPr lang="en-US" smtClean="0"/>
              <a:pPr/>
              <a:t>11</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141" y="84040"/>
            <a:ext cx="1928371" cy="723139"/>
          </a:xfrm>
          <a:prstGeom prst="rect">
            <a:avLst/>
          </a:prstGeom>
        </p:spPr>
      </p:pic>
    </p:spTree>
    <p:extLst>
      <p:ext uri="{BB962C8B-B14F-4D97-AF65-F5344CB8AC3E}">
        <p14:creationId xmlns:p14="http://schemas.microsoft.com/office/powerpoint/2010/main" val="288540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A5743FA-19ED-4A9D-9D57-C0E819892670}" type="slidenum">
              <a:rPr lang="en-US" smtClean="0"/>
              <a:pPr/>
              <a:t>12</a:t>
            </a:fld>
            <a:endParaRPr lang="en-US" dirty="0"/>
          </a:p>
        </p:txBody>
      </p:sp>
      <p:sp>
        <p:nvSpPr>
          <p:cNvPr id="4" name="Text Placeholder 3"/>
          <p:cNvSpPr>
            <a:spLocks noGrp="1"/>
          </p:cNvSpPr>
          <p:nvPr>
            <p:ph type="body" sz="quarter" idx="12"/>
          </p:nvPr>
        </p:nvSpPr>
        <p:spPr/>
        <p:txBody>
          <a:bodyPr/>
          <a:lstStyle/>
          <a:p>
            <a:pPr lvl="0"/>
            <a:endParaRPr lang="en-US" dirty="0"/>
          </a:p>
        </p:txBody>
      </p:sp>
      <p:sp>
        <p:nvSpPr>
          <p:cNvPr id="7" name="Title 6"/>
          <p:cNvSpPr>
            <a:spLocks noGrp="1"/>
          </p:cNvSpPr>
          <p:nvPr>
            <p:ph type="title"/>
          </p:nvPr>
        </p:nvSpPr>
        <p:spPr/>
        <p:txBody>
          <a:bodyPr/>
          <a:lstStyle/>
          <a:p>
            <a:r>
              <a:rPr lang="en-US" sz="4400" dirty="0"/>
              <a:t>The FAST ACT, NEPA, and I-69 ORX Project</a:t>
            </a:r>
          </a:p>
        </p:txBody>
      </p:sp>
    </p:spTree>
    <p:extLst>
      <p:ext uri="{BB962C8B-B14F-4D97-AF65-F5344CB8AC3E}">
        <p14:creationId xmlns:p14="http://schemas.microsoft.com/office/powerpoint/2010/main" val="4128112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Federal Transportation Bills</a:t>
            </a:r>
          </a:p>
        </p:txBody>
      </p:sp>
      <p:sp>
        <p:nvSpPr>
          <p:cNvPr id="143363" name="Rectangle 3"/>
          <p:cNvSpPr>
            <a:spLocks noGrp="1" noChangeArrowheads="1"/>
          </p:cNvSpPr>
          <p:nvPr>
            <p:ph type="body" idx="1"/>
          </p:nvPr>
        </p:nvSpPr>
        <p:spPr/>
        <p:txBody>
          <a:bodyPr/>
          <a:lstStyle/>
          <a:p>
            <a:r>
              <a:rPr lang="en-US" dirty="0"/>
              <a:t>Intermodal Surface Transportation Efficiency Act (</a:t>
            </a:r>
            <a:r>
              <a:rPr lang="en-US" b="1" dirty="0"/>
              <a:t>ISTEA</a:t>
            </a:r>
            <a:r>
              <a:rPr lang="en-US" dirty="0"/>
              <a:t>) – 1991</a:t>
            </a:r>
          </a:p>
          <a:p>
            <a:r>
              <a:rPr lang="en-US" dirty="0"/>
              <a:t>Transportation Equity Act of the 21</a:t>
            </a:r>
            <a:r>
              <a:rPr lang="en-US" baseline="30000" dirty="0"/>
              <a:t>st</a:t>
            </a:r>
            <a:r>
              <a:rPr lang="en-US" dirty="0"/>
              <a:t> Century (</a:t>
            </a:r>
            <a:r>
              <a:rPr lang="en-US" b="1" dirty="0"/>
              <a:t>TEA-21</a:t>
            </a:r>
            <a:r>
              <a:rPr lang="en-US" dirty="0"/>
              <a:t>) – 1998</a:t>
            </a:r>
          </a:p>
          <a:p>
            <a:r>
              <a:rPr lang="en-US" dirty="0"/>
              <a:t>Safe, Accountable, Flexible, Efficient Transportation Equity Act: A Legacy for Users (</a:t>
            </a:r>
            <a:r>
              <a:rPr lang="en-US" b="1" dirty="0"/>
              <a:t>SAFETEA-LU</a:t>
            </a:r>
            <a:r>
              <a:rPr lang="en-US" dirty="0"/>
              <a:t>) – 2005</a:t>
            </a:r>
          </a:p>
          <a:p>
            <a:r>
              <a:rPr lang="en-US" dirty="0"/>
              <a:t>Moving Ahead for Progress in the 21st Century Act (</a:t>
            </a:r>
            <a:r>
              <a:rPr lang="en-US" b="1" dirty="0"/>
              <a:t>MAP-21</a:t>
            </a:r>
            <a:r>
              <a:rPr lang="en-US" dirty="0"/>
              <a:t>) - 2012</a:t>
            </a:r>
          </a:p>
          <a:p>
            <a:r>
              <a:rPr lang="en-US" dirty="0"/>
              <a:t>Fixing America’s Surface Transportation Act (</a:t>
            </a:r>
            <a:r>
              <a:rPr lang="en-US" b="1" dirty="0"/>
              <a:t>FAST Act</a:t>
            </a:r>
            <a:r>
              <a:rPr lang="en-US" dirty="0"/>
              <a:t>) – December 4, 2015</a:t>
            </a:r>
          </a:p>
          <a:p>
            <a:r>
              <a:rPr lang="en-US" dirty="0"/>
              <a:t>Amendments to Title 23 – Highways, United States Code</a:t>
            </a:r>
          </a:p>
          <a:p>
            <a:r>
              <a:rPr lang="en-US" dirty="0"/>
              <a:t>Provides funding for transportation projects and guidance on public and agency coordination and NEPA documentation.</a:t>
            </a:r>
          </a:p>
          <a:p>
            <a:pPr marL="0" indent="0">
              <a:buNone/>
            </a:pPr>
            <a:endParaRPr lang="en-US" dirty="0"/>
          </a:p>
        </p:txBody>
      </p:sp>
      <p:sp>
        <p:nvSpPr>
          <p:cNvPr id="4" name="Slide Number Placeholder 4"/>
          <p:cNvSpPr>
            <a:spLocks noGrp="1"/>
          </p:cNvSpPr>
          <p:nvPr>
            <p:ph type="sldNum" sz="quarter" idx="11"/>
          </p:nvPr>
        </p:nvSpPr>
        <p:spPr/>
        <p:txBody>
          <a:bodyPr/>
          <a:lstStyle/>
          <a:p>
            <a:fld id="{2743DA0A-A286-4BD8-B1D4-71A8823D55CB}" type="slidenum">
              <a:rPr lang="en-US" smtClean="0"/>
              <a:pPr/>
              <a:t>13</a:t>
            </a:fld>
            <a:endParaRPr lang="en-US"/>
          </a:p>
        </p:txBody>
      </p:sp>
    </p:spTree>
    <p:extLst>
      <p:ext uri="{BB962C8B-B14F-4D97-AF65-F5344CB8AC3E}">
        <p14:creationId xmlns:p14="http://schemas.microsoft.com/office/powerpoint/2010/main" val="214128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nSpc>
                <a:spcPct val="100000"/>
              </a:lnSpc>
              <a:spcBef>
                <a:spcPts val="0"/>
              </a:spcBef>
              <a:buNone/>
            </a:pPr>
            <a:r>
              <a:rPr lang="en-US" b="1" dirty="0"/>
              <a:t>Lead Agency/Project Coordination</a:t>
            </a:r>
            <a:endParaRPr lang="en-US" dirty="0"/>
          </a:p>
          <a:p>
            <a:r>
              <a:rPr lang="en-US" dirty="0"/>
              <a:t>Identify participating agencies no later than </a:t>
            </a:r>
            <a:r>
              <a:rPr lang="en-US" b="1" dirty="0"/>
              <a:t>45 days</a:t>
            </a:r>
            <a:r>
              <a:rPr lang="en-US" dirty="0"/>
              <a:t> after the notice of intent (NOI).</a:t>
            </a:r>
          </a:p>
          <a:p>
            <a:r>
              <a:rPr lang="en-US" dirty="0"/>
              <a:t>Establish a </a:t>
            </a:r>
            <a:r>
              <a:rPr lang="en-US" b="1" dirty="0"/>
              <a:t>coordination plan</a:t>
            </a:r>
            <a:r>
              <a:rPr lang="en-US" dirty="0"/>
              <a:t> no later than </a:t>
            </a:r>
            <a:r>
              <a:rPr lang="en-US" b="1" dirty="0"/>
              <a:t>90 days after the NOI</a:t>
            </a:r>
            <a:r>
              <a:rPr lang="en-US" dirty="0"/>
              <a:t>. </a:t>
            </a:r>
          </a:p>
          <a:p>
            <a:r>
              <a:rPr lang="en-US" dirty="0"/>
              <a:t>Develop a </a:t>
            </a:r>
            <a:r>
              <a:rPr lang="en-US" b="1" dirty="0"/>
              <a:t>checklist</a:t>
            </a:r>
            <a:r>
              <a:rPr lang="en-US" dirty="0"/>
              <a:t> in consultation with participating agencies to identify natural, cultural and historic resources in the project area.</a:t>
            </a:r>
          </a:p>
          <a:p>
            <a:r>
              <a:rPr lang="en-US" dirty="0"/>
              <a:t>Develop an </a:t>
            </a:r>
            <a:r>
              <a:rPr lang="en-US" b="1" dirty="0"/>
              <a:t>environmental document </a:t>
            </a:r>
            <a:r>
              <a:rPr lang="en-US" dirty="0"/>
              <a:t>sufficient to </a:t>
            </a:r>
            <a:r>
              <a:rPr lang="en-US" b="1" dirty="0"/>
              <a:t>satisfy the requirements for any Federal approval, action, or permit</a:t>
            </a:r>
            <a:r>
              <a:rPr lang="en-US" dirty="0"/>
              <a:t> required for the project.</a:t>
            </a:r>
          </a:p>
          <a:p>
            <a:r>
              <a:rPr lang="en-US" b="1" dirty="0"/>
              <a:t>All Federal permits </a:t>
            </a:r>
            <a:r>
              <a:rPr lang="en-US" dirty="0"/>
              <a:t>and reviews shall </a:t>
            </a:r>
            <a:r>
              <a:rPr lang="en-US" b="1" dirty="0"/>
              <a:t>rely on a single NEPA document</a:t>
            </a:r>
            <a:r>
              <a:rPr lang="en-US" dirty="0"/>
              <a:t>.</a:t>
            </a:r>
          </a:p>
        </p:txBody>
      </p:sp>
      <p:sp>
        <p:nvSpPr>
          <p:cNvPr id="4" name="Slide Number Placeholder 3"/>
          <p:cNvSpPr>
            <a:spLocks noGrp="1"/>
          </p:cNvSpPr>
          <p:nvPr>
            <p:ph type="sldNum" sz="quarter" idx="11"/>
          </p:nvPr>
        </p:nvSpPr>
        <p:spPr/>
        <p:txBody>
          <a:bodyPr/>
          <a:lstStyle/>
          <a:p>
            <a:fld id="{0FAC29AC-3ED8-47FA-95F6-6FE942F2ED0A}" type="slidenum">
              <a:rPr lang="en-US" smtClean="0"/>
              <a:pPr/>
              <a:t>14</a:t>
            </a:fld>
            <a:endParaRPr lang="en-US"/>
          </a:p>
        </p:txBody>
      </p:sp>
      <p:sp>
        <p:nvSpPr>
          <p:cNvPr id="7" name="Content Placeholder 6"/>
          <p:cNvSpPr>
            <a:spLocks noGrp="1"/>
          </p:cNvSpPr>
          <p:nvPr>
            <p:ph sz="quarter" idx="12"/>
          </p:nvPr>
        </p:nvSpPr>
        <p:spPr/>
        <p:txBody>
          <a:bodyPr/>
          <a:lstStyle/>
          <a:p>
            <a:r>
              <a:rPr lang="en-US" dirty="0"/>
              <a:t>Section 1304 - Efficient Environmental Review for Project </a:t>
            </a:r>
            <a:r>
              <a:rPr lang="en-US" dirty="0" err="1"/>
              <a:t>Decisionmaking</a:t>
            </a:r>
            <a:endParaRPr lang="en-US" dirty="0"/>
          </a:p>
        </p:txBody>
      </p:sp>
      <p:sp>
        <p:nvSpPr>
          <p:cNvPr id="5" name="Title 4"/>
          <p:cNvSpPr>
            <a:spLocks noGrp="1"/>
          </p:cNvSpPr>
          <p:nvPr>
            <p:ph type="title"/>
          </p:nvPr>
        </p:nvSpPr>
        <p:spPr/>
        <p:txBody>
          <a:bodyPr/>
          <a:lstStyle/>
          <a:p>
            <a:r>
              <a:rPr lang="en-US" dirty="0"/>
              <a:t>FAST Act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Checklist</a:t>
            </a:r>
          </a:p>
        </p:txBody>
      </p:sp>
      <p:sp>
        <p:nvSpPr>
          <p:cNvPr id="3" name="Slide Number Placeholder 2"/>
          <p:cNvSpPr>
            <a:spLocks noGrp="1"/>
          </p:cNvSpPr>
          <p:nvPr>
            <p:ph type="sldNum" sz="quarter" idx="10"/>
          </p:nvPr>
        </p:nvSpPr>
        <p:spPr/>
        <p:txBody>
          <a:bodyPr/>
          <a:lstStyle/>
          <a:p>
            <a:fld id="{8A5743FA-19ED-4A9D-9D57-C0E819892670}" type="slidenum">
              <a:rPr lang="en-US" smtClean="0"/>
              <a:pPr/>
              <a:t>15</a:t>
            </a:fld>
            <a:endParaRPr lang="en-US" dirty="0"/>
          </a:p>
        </p:txBody>
      </p:sp>
      <p:cxnSp>
        <p:nvCxnSpPr>
          <p:cNvPr id="18" name="Straight Connector 17"/>
          <p:cNvCxnSpPr/>
          <p:nvPr/>
        </p:nvCxnSpPr>
        <p:spPr>
          <a:xfrm>
            <a:off x="1524000" y="846743"/>
            <a:ext cx="91440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6472362"/>
            <a:ext cx="12192000" cy="0"/>
          </a:xfrm>
          <a:prstGeom prst="line">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Placeholder 9"/>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10655" b="10655"/>
          <a:stretch>
            <a:fillRect/>
          </a:stretch>
        </p:blipFill>
        <p:spPr>
          <a:xfrm>
            <a:off x="1668027" y="883159"/>
            <a:ext cx="9123904" cy="5547901"/>
          </a:xfrm>
        </p:spPr>
      </p:pic>
    </p:spTree>
    <p:extLst>
      <p:ext uri="{BB962C8B-B14F-4D97-AF65-F5344CB8AC3E}">
        <p14:creationId xmlns:p14="http://schemas.microsoft.com/office/powerpoint/2010/main" val="90892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lnSpc>
                <a:spcPct val="100000"/>
              </a:lnSpc>
              <a:spcBef>
                <a:spcPts val="0"/>
              </a:spcBef>
              <a:buNone/>
            </a:pPr>
            <a:r>
              <a:rPr lang="en-US" b="1" dirty="0"/>
              <a:t>Alternatives Analysis</a:t>
            </a:r>
            <a:endParaRPr lang="en-US" dirty="0"/>
          </a:p>
          <a:p>
            <a:r>
              <a:rPr lang="en-US" dirty="0"/>
              <a:t>Participating agencies shall limit their comments to their area of special expertise or jurisdiction.</a:t>
            </a:r>
          </a:p>
          <a:p>
            <a:r>
              <a:rPr lang="en-US" dirty="0"/>
              <a:t>Participating agencies that decline participation in development of purpose and need and range of alternatives must comply with schedule for the project. </a:t>
            </a:r>
          </a:p>
          <a:p>
            <a:r>
              <a:rPr lang="en-US" dirty="0"/>
              <a:t>The lead agency may eliminate alternatives that have been considered in the metropolitan planning process or a State environmental review process.</a:t>
            </a:r>
          </a:p>
          <a:p>
            <a:pPr marL="0" indent="0">
              <a:buNone/>
            </a:pPr>
            <a:r>
              <a:rPr lang="en-US" b="1" dirty="0"/>
              <a:t>Issue Identification and Resolution</a:t>
            </a:r>
          </a:p>
          <a:p>
            <a:r>
              <a:rPr lang="en-US" dirty="0"/>
              <a:t>Any issue resolved by the lead agency with concurrence of participating agencies may not be reconsidered unless significant new information or circumstances arise.</a:t>
            </a:r>
          </a:p>
        </p:txBody>
      </p:sp>
      <p:sp>
        <p:nvSpPr>
          <p:cNvPr id="4" name="Slide Number Placeholder 3"/>
          <p:cNvSpPr>
            <a:spLocks noGrp="1"/>
          </p:cNvSpPr>
          <p:nvPr>
            <p:ph type="sldNum" sz="quarter" idx="11"/>
          </p:nvPr>
        </p:nvSpPr>
        <p:spPr/>
        <p:txBody>
          <a:bodyPr/>
          <a:lstStyle/>
          <a:p>
            <a:fld id="{0FAC29AC-3ED8-47FA-95F6-6FE942F2ED0A}" type="slidenum">
              <a:rPr lang="en-US" smtClean="0"/>
              <a:pPr/>
              <a:t>16</a:t>
            </a:fld>
            <a:endParaRPr lang="en-US"/>
          </a:p>
        </p:txBody>
      </p:sp>
      <p:sp>
        <p:nvSpPr>
          <p:cNvPr id="7" name="Content Placeholder 6"/>
          <p:cNvSpPr>
            <a:spLocks noGrp="1"/>
          </p:cNvSpPr>
          <p:nvPr>
            <p:ph sz="quarter" idx="12"/>
          </p:nvPr>
        </p:nvSpPr>
        <p:spPr/>
        <p:txBody>
          <a:bodyPr/>
          <a:lstStyle/>
          <a:p>
            <a:r>
              <a:rPr lang="en-US" dirty="0"/>
              <a:t>Section 1304 - Efficient Environmental Review for Project </a:t>
            </a:r>
            <a:r>
              <a:rPr lang="en-US" dirty="0" err="1"/>
              <a:t>Decisionmaking</a:t>
            </a:r>
            <a:endParaRPr lang="en-US" dirty="0"/>
          </a:p>
        </p:txBody>
      </p:sp>
      <p:sp>
        <p:nvSpPr>
          <p:cNvPr id="5" name="Title 4"/>
          <p:cNvSpPr>
            <a:spLocks noGrp="1"/>
          </p:cNvSpPr>
          <p:nvPr>
            <p:ph type="title"/>
          </p:nvPr>
        </p:nvSpPr>
        <p:spPr/>
        <p:txBody>
          <a:bodyPr/>
          <a:lstStyle/>
          <a:p>
            <a:r>
              <a:rPr lang="en-US" dirty="0"/>
              <a:t>FAST Act</a:t>
            </a:r>
          </a:p>
        </p:txBody>
      </p:sp>
    </p:spTree>
    <p:extLst>
      <p:ext uri="{BB962C8B-B14F-4D97-AF65-F5344CB8AC3E}">
        <p14:creationId xmlns:p14="http://schemas.microsoft.com/office/powerpoint/2010/main" val="2699512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8765" y="1115280"/>
            <a:ext cx="11272312" cy="5114698"/>
          </a:xfrm>
        </p:spPr>
        <p:txBody>
          <a:bodyPr/>
          <a:lstStyle/>
          <a:p>
            <a:pPr marL="0" indent="0">
              <a:lnSpc>
                <a:spcPct val="100000"/>
              </a:lnSpc>
              <a:spcBef>
                <a:spcPts val="0"/>
              </a:spcBef>
              <a:buNone/>
            </a:pPr>
            <a:r>
              <a:rPr lang="en-US" b="1" dirty="0"/>
              <a:t>Accelerated Decision Making in Environmental Reviews</a:t>
            </a:r>
            <a:endParaRPr lang="en-US" dirty="0"/>
          </a:p>
          <a:p>
            <a:r>
              <a:rPr lang="en-US" dirty="0"/>
              <a:t>Reemphasizes the use of errata sheets for the DEIS instead of rewriting the DEIS and the preparation of a </a:t>
            </a:r>
            <a:r>
              <a:rPr lang="en-US" b="1" dirty="0"/>
              <a:t>single document that consists of the FEIS and ROD</a:t>
            </a:r>
            <a:r>
              <a:rPr lang="en-US" dirty="0"/>
              <a:t>. </a:t>
            </a:r>
          </a:p>
          <a:p>
            <a:pPr marL="0" indent="0">
              <a:buNone/>
            </a:pPr>
            <a:r>
              <a:rPr lang="en-US" b="1" dirty="0"/>
              <a:t>Improving Transparency in Environmental Reviews</a:t>
            </a:r>
          </a:p>
          <a:p>
            <a:r>
              <a:rPr lang="en-US" dirty="0"/>
              <a:t>Federal agencies must use a “</a:t>
            </a:r>
            <a:r>
              <a:rPr lang="en-US" b="1" dirty="0"/>
              <a:t>searchable internet website</a:t>
            </a:r>
            <a:r>
              <a:rPr lang="en-US" dirty="0"/>
              <a:t>” (i.e., </a:t>
            </a:r>
            <a:r>
              <a:rPr lang="en-US" b="1" dirty="0"/>
              <a:t>Permitting Dashboard</a:t>
            </a:r>
            <a:r>
              <a:rPr lang="en-US" dirty="0"/>
              <a:t>) to provide information to the public on the status and progress of EAs, EISs, and permitting.</a:t>
            </a:r>
          </a:p>
          <a:p>
            <a:pPr marL="0" indent="0">
              <a:buNone/>
            </a:pPr>
            <a:r>
              <a:rPr lang="en-US" b="1" dirty="0"/>
              <a:t>Programmatic Approaches to Conduct Environmental Reviews</a:t>
            </a:r>
          </a:p>
          <a:p>
            <a:r>
              <a:rPr lang="en-US" dirty="0"/>
              <a:t>Secretary shall ensure that programmatic reviews:</a:t>
            </a:r>
          </a:p>
          <a:p>
            <a:pPr marL="461963">
              <a:lnSpc>
                <a:spcPct val="100000"/>
              </a:lnSpc>
              <a:spcBef>
                <a:spcPts val="600"/>
              </a:spcBef>
              <a:buFont typeface="Franklin Gothic Book" panose="020B0503020102020204" pitchFamily="34" charset="0"/>
              <a:buChar char="-"/>
            </a:pPr>
            <a:r>
              <a:rPr lang="en-US" dirty="0"/>
              <a:t>promote transparency;</a:t>
            </a:r>
          </a:p>
          <a:p>
            <a:pPr marL="461963">
              <a:lnSpc>
                <a:spcPct val="100000"/>
              </a:lnSpc>
              <a:spcBef>
                <a:spcPts val="600"/>
              </a:spcBef>
              <a:buFont typeface="Franklin Gothic Book" panose="020B0503020102020204" pitchFamily="34" charset="0"/>
              <a:buChar char="-"/>
            </a:pPr>
            <a:r>
              <a:rPr lang="en-US" dirty="0"/>
              <a:t>use accurate and timely information;</a:t>
            </a:r>
          </a:p>
          <a:p>
            <a:pPr marL="461963">
              <a:lnSpc>
                <a:spcPct val="100000"/>
              </a:lnSpc>
              <a:spcBef>
                <a:spcPts val="600"/>
              </a:spcBef>
              <a:buFont typeface="Franklin Gothic Book" panose="020B0503020102020204" pitchFamily="34" charset="0"/>
              <a:buChar char="-"/>
            </a:pPr>
            <a:r>
              <a:rPr lang="en-US" dirty="0"/>
              <a:t>are available to other relevant Federal and State agencies, Indian tribes, and the public; and</a:t>
            </a:r>
          </a:p>
          <a:p>
            <a:pPr marL="461963">
              <a:lnSpc>
                <a:spcPct val="100000"/>
              </a:lnSpc>
              <a:spcBef>
                <a:spcPts val="600"/>
              </a:spcBef>
              <a:buFont typeface="Franklin Gothic Book" panose="020B0503020102020204" pitchFamily="34" charset="0"/>
              <a:buChar char="-"/>
            </a:pPr>
            <a:r>
              <a:rPr lang="en-US" dirty="0"/>
              <a:t>provide notice and public comment opportunities</a:t>
            </a:r>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fld id="{0FAC29AC-3ED8-47FA-95F6-6FE942F2ED0A}" type="slidenum">
              <a:rPr lang="en-US" smtClean="0"/>
              <a:pPr/>
              <a:t>17</a:t>
            </a:fld>
            <a:endParaRPr lang="en-US"/>
          </a:p>
        </p:txBody>
      </p:sp>
      <p:sp>
        <p:nvSpPr>
          <p:cNvPr id="7" name="Content Placeholder 6"/>
          <p:cNvSpPr>
            <a:spLocks noGrp="1"/>
          </p:cNvSpPr>
          <p:nvPr>
            <p:ph sz="quarter" idx="12"/>
          </p:nvPr>
        </p:nvSpPr>
        <p:spPr/>
        <p:txBody>
          <a:bodyPr/>
          <a:lstStyle/>
          <a:p>
            <a:r>
              <a:rPr lang="en-US" dirty="0"/>
              <a:t>Section 1304 - Efficient Environmental Review for Project </a:t>
            </a:r>
            <a:r>
              <a:rPr lang="en-US" dirty="0" err="1"/>
              <a:t>Decisionmaking</a:t>
            </a:r>
            <a:endParaRPr lang="en-US" dirty="0"/>
          </a:p>
        </p:txBody>
      </p:sp>
      <p:sp>
        <p:nvSpPr>
          <p:cNvPr id="5" name="Title 4"/>
          <p:cNvSpPr>
            <a:spLocks noGrp="1"/>
          </p:cNvSpPr>
          <p:nvPr>
            <p:ph type="title"/>
          </p:nvPr>
        </p:nvSpPr>
        <p:spPr/>
        <p:txBody>
          <a:bodyPr/>
          <a:lstStyle/>
          <a:p>
            <a:r>
              <a:rPr lang="en-US" dirty="0"/>
              <a:t>FAST Act</a:t>
            </a:r>
          </a:p>
        </p:txBody>
      </p:sp>
    </p:spTree>
    <p:extLst>
      <p:ext uri="{BB962C8B-B14F-4D97-AF65-F5344CB8AC3E}">
        <p14:creationId xmlns:p14="http://schemas.microsoft.com/office/powerpoint/2010/main" val="2921248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FAST Act, NEPA, and the I-69 ORX Project - Summary</a:t>
            </a:r>
          </a:p>
        </p:txBody>
      </p:sp>
      <p:sp>
        <p:nvSpPr>
          <p:cNvPr id="143363" name="Rectangle 3"/>
          <p:cNvSpPr>
            <a:spLocks noGrp="1" noChangeArrowheads="1"/>
          </p:cNvSpPr>
          <p:nvPr>
            <p:ph type="body" idx="1"/>
          </p:nvPr>
        </p:nvSpPr>
        <p:spPr>
          <a:xfrm>
            <a:off x="468765" y="1115280"/>
            <a:ext cx="11272312" cy="5295568"/>
          </a:xfrm>
        </p:spPr>
        <p:txBody>
          <a:bodyPr/>
          <a:lstStyle/>
          <a:p>
            <a:r>
              <a:rPr lang="en-US" dirty="0"/>
              <a:t>Provides specific deadlines for identifying participating agencies and preparing the coordination plan.</a:t>
            </a:r>
          </a:p>
          <a:p>
            <a:r>
              <a:rPr lang="en-US" dirty="0"/>
              <a:t>Includes the addition of a checklist.</a:t>
            </a:r>
          </a:p>
          <a:p>
            <a:r>
              <a:rPr lang="en-US" dirty="0"/>
              <a:t>Promoted the use of a single NEPA document that would satisfy the requirements for any Federal approval, action, or permit for the project.</a:t>
            </a:r>
          </a:p>
          <a:p>
            <a:r>
              <a:rPr lang="en-US" dirty="0"/>
              <a:t>Participating agencies are limited to commenting only on their area of expertise/jurisdiction, must comply with the project schedule if they decline participation in the development of the purpose and need and range of alternatives, and may not reconsider issues that they have provided concurrence.</a:t>
            </a:r>
          </a:p>
          <a:p>
            <a:r>
              <a:rPr lang="en-US" dirty="0"/>
              <a:t>The lead agency may eliminate alternatives that have been considered in the metropolitan planning process or a State environmental review process.</a:t>
            </a:r>
          </a:p>
          <a:p>
            <a:r>
              <a:rPr lang="en-US" dirty="0"/>
              <a:t>Reemphasizes the use of errata sheets for the DEIS and a single FEIS/ROD document.</a:t>
            </a:r>
          </a:p>
          <a:p>
            <a:pPr>
              <a:tabLst>
                <a:tab pos="231775" algn="l"/>
              </a:tabLst>
            </a:pPr>
            <a:r>
              <a:rPr lang="en-US" dirty="0"/>
              <a:t>Promotes transparency in the environmental review process by providing project information on a searchable internet website.</a:t>
            </a:r>
          </a:p>
          <a:p>
            <a:pPr marL="0" indent="0">
              <a:buNone/>
              <a:tabLst>
                <a:tab pos="231775" algn="l"/>
              </a:tabLst>
            </a:pPr>
            <a:endParaRPr lang="en-US" dirty="0"/>
          </a:p>
          <a:p>
            <a:pPr marL="0" indent="0">
              <a:buNone/>
            </a:pPr>
            <a:endParaRPr lang="en-US" dirty="0"/>
          </a:p>
          <a:p>
            <a:endParaRPr lang="en-US" dirty="0"/>
          </a:p>
          <a:p>
            <a:endParaRPr lang="en-US" dirty="0"/>
          </a:p>
          <a:p>
            <a:endParaRPr lang="en-US" dirty="0"/>
          </a:p>
          <a:p>
            <a:endParaRPr lang="en-US" dirty="0"/>
          </a:p>
          <a:p>
            <a:pPr marL="0" indent="0">
              <a:buNone/>
            </a:pPr>
            <a:endParaRPr lang="en-US" dirty="0"/>
          </a:p>
        </p:txBody>
      </p:sp>
      <p:sp>
        <p:nvSpPr>
          <p:cNvPr id="4" name="Slide Number Placeholder 4"/>
          <p:cNvSpPr>
            <a:spLocks noGrp="1"/>
          </p:cNvSpPr>
          <p:nvPr>
            <p:ph type="sldNum" sz="quarter" idx="11"/>
          </p:nvPr>
        </p:nvSpPr>
        <p:spPr/>
        <p:txBody>
          <a:bodyPr/>
          <a:lstStyle/>
          <a:p>
            <a:fld id="{2743DA0A-A286-4BD8-B1D4-71A8823D55CB}" type="slidenum">
              <a:rPr lang="en-US" smtClean="0"/>
              <a:pPr/>
              <a:t>18</a:t>
            </a:fld>
            <a:endParaRPr lang="en-US"/>
          </a:p>
        </p:txBody>
      </p:sp>
    </p:spTree>
    <p:extLst>
      <p:ext uri="{BB962C8B-B14F-4D97-AF65-F5344CB8AC3E}">
        <p14:creationId xmlns:p14="http://schemas.microsoft.com/office/powerpoint/2010/main" val="596809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A5743FA-19ED-4A9D-9D57-C0E819892670}" type="slidenum">
              <a:rPr lang="en-US" smtClean="0"/>
              <a:pPr/>
              <a:t>19</a:t>
            </a:fld>
            <a:endParaRPr lang="en-US" dirty="0"/>
          </a:p>
        </p:txBody>
      </p:sp>
      <p:sp>
        <p:nvSpPr>
          <p:cNvPr id="4" name="Text Placeholder 3"/>
          <p:cNvSpPr>
            <a:spLocks noGrp="1"/>
          </p:cNvSpPr>
          <p:nvPr>
            <p:ph type="body" sz="quarter" idx="12"/>
          </p:nvPr>
        </p:nvSpPr>
        <p:spPr/>
        <p:txBody>
          <a:bodyPr/>
          <a:lstStyle/>
          <a:p>
            <a:pPr lvl="0"/>
            <a:endParaRPr lang="en-US" dirty="0"/>
          </a:p>
        </p:txBody>
      </p:sp>
      <p:sp>
        <p:nvSpPr>
          <p:cNvPr id="7" name="Title 6"/>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832578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A5743FA-19ED-4A9D-9D57-C0E819892670}" type="slidenum">
              <a:rPr lang="en-US" smtClean="0"/>
              <a:pPr/>
              <a:t>2</a:t>
            </a:fld>
            <a:endParaRPr lang="en-US" dirty="0"/>
          </a:p>
        </p:txBody>
      </p:sp>
      <p:sp>
        <p:nvSpPr>
          <p:cNvPr id="4" name="Title 3"/>
          <p:cNvSpPr>
            <a:spLocks noGrp="1"/>
          </p:cNvSpPr>
          <p:nvPr>
            <p:ph type="title"/>
          </p:nvPr>
        </p:nvSpPr>
        <p:spPr/>
        <p:txBody>
          <a:bodyPr/>
          <a:lstStyle/>
          <a:p>
            <a:r>
              <a:rPr lang="en-US" dirty="0"/>
              <a:t>Agenda</a:t>
            </a:r>
          </a:p>
        </p:txBody>
      </p:sp>
      <p:sp>
        <p:nvSpPr>
          <p:cNvPr id="5" name="Text Placeholder 4"/>
          <p:cNvSpPr>
            <a:spLocks noGrp="1"/>
          </p:cNvSpPr>
          <p:nvPr>
            <p:ph type="body" sz="quarter" idx="12"/>
          </p:nvPr>
        </p:nvSpPr>
        <p:spPr/>
        <p:txBody>
          <a:bodyPr/>
          <a:lstStyle/>
          <a:p>
            <a:pPr lvl="0"/>
            <a:r>
              <a:rPr lang="en-US" dirty="0"/>
              <a:t>I-69 Ohio River Crossing Project (I-69 ORX)</a:t>
            </a:r>
          </a:p>
          <a:p>
            <a:pPr lvl="0"/>
            <a:r>
              <a:rPr lang="en-US" dirty="0"/>
              <a:t>FAST Act, NEPA, and the I-69 ORX Project</a:t>
            </a:r>
          </a:p>
          <a:p>
            <a:pPr lvl="0"/>
            <a:r>
              <a:rPr lang="en-US" dirty="0"/>
              <a:t>Summary</a:t>
            </a:r>
          </a:p>
        </p:txBody>
      </p:sp>
      <p:cxnSp>
        <p:nvCxnSpPr>
          <p:cNvPr id="6" name="Straight Connector 5"/>
          <p:cNvCxnSpPr/>
          <p:nvPr/>
        </p:nvCxnSpPr>
        <p:spPr>
          <a:xfrm>
            <a:off x="6076600" y="2845251"/>
            <a:ext cx="0" cy="119742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8A5743FA-19ED-4A9D-9D57-C0E819892670}" type="slidenum">
              <a:rPr lang="en-US" smtClean="0"/>
              <a:pPr/>
              <a:t>3</a:t>
            </a:fld>
            <a:endParaRPr lang="en-US" dirty="0"/>
          </a:p>
        </p:txBody>
      </p:sp>
      <p:sp>
        <p:nvSpPr>
          <p:cNvPr id="4" name="Text Placeholder 3"/>
          <p:cNvSpPr>
            <a:spLocks noGrp="1"/>
          </p:cNvSpPr>
          <p:nvPr>
            <p:ph type="body" sz="quarter" idx="12"/>
          </p:nvPr>
        </p:nvSpPr>
        <p:spPr/>
        <p:txBody>
          <a:bodyPr/>
          <a:lstStyle/>
          <a:p>
            <a:pPr marL="0" lvl="0" indent="0">
              <a:buNone/>
            </a:pPr>
            <a:endParaRPr lang="en-US" dirty="0"/>
          </a:p>
        </p:txBody>
      </p:sp>
      <p:sp>
        <p:nvSpPr>
          <p:cNvPr id="7" name="Title 6"/>
          <p:cNvSpPr>
            <a:spLocks noGrp="1"/>
          </p:cNvSpPr>
          <p:nvPr>
            <p:ph type="title"/>
          </p:nvPr>
        </p:nvSpPr>
        <p:spPr/>
        <p:txBody>
          <a:bodyPr/>
          <a:lstStyle/>
          <a:p>
            <a:r>
              <a:rPr lang="en-US" dirty="0"/>
              <a:t>I-69 Ohio River Crossing Project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I-69 Ohio River Crossing Project</a:t>
            </a:r>
          </a:p>
        </p:txBody>
      </p:sp>
      <p:sp>
        <p:nvSpPr>
          <p:cNvPr id="6" name="Content Placeholder 5"/>
          <p:cNvSpPr>
            <a:spLocks noGrp="1"/>
          </p:cNvSpPr>
          <p:nvPr>
            <p:ph sz="half" idx="1"/>
          </p:nvPr>
        </p:nvSpPr>
        <p:spPr>
          <a:xfrm>
            <a:off x="457198" y="1115281"/>
            <a:ext cx="6184762" cy="4843392"/>
          </a:xfrm>
        </p:spPr>
        <p:txBody>
          <a:bodyPr/>
          <a:lstStyle/>
          <a:p>
            <a:r>
              <a:rPr lang="en-US" dirty="0"/>
              <a:t>Part of the National I-69 Corridor connecting Mexico and Canada.</a:t>
            </a:r>
          </a:p>
          <a:p>
            <a:r>
              <a:rPr lang="en-US" dirty="0"/>
              <a:t>Designated as Section of Independent Utility #4.</a:t>
            </a:r>
          </a:p>
          <a:p>
            <a:r>
              <a:rPr lang="en-US" dirty="0"/>
              <a:t>DEIS completed in 2004 but the project was suspended in 2005.  </a:t>
            </a:r>
            <a:r>
              <a:rPr lang="en-US" dirty="0">
                <a:solidFill>
                  <a:schemeClr val="tx1"/>
                </a:solidFill>
              </a:rPr>
              <a:t>Identified a Preferred Alternative</a:t>
            </a:r>
            <a:r>
              <a:rPr lang="en-US" dirty="0"/>
              <a:t>.   </a:t>
            </a:r>
          </a:p>
          <a:p>
            <a:r>
              <a:rPr lang="en-US" dirty="0">
                <a:solidFill>
                  <a:schemeClr val="tx1"/>
                </a:solidFill>
              </a:rPr>
              <a:t>KYTC 2014 I-69 Feasibility Study.</a:t>
            </a:r>
          </a:p>
          <a:p>
            <a:r>
              <a:rPr lang="en-US" dirty="0">
                <a:solidFill>
                  <a:schemeClr val="tx1"/>
                </a:solidFill>
              </a:rPr>
              <a:t>June 30, 2016 </a:t>
            </a:r>
            <a:r>
              <a:rPr lang="en-US" dirty="0">
                <a:solidFill>
                  <a:schemeClr val="tx1"/>
                </a:solidFill>
              </a:rPr>
              <a:t>– Governors Pence of Indiana and Bevin of Kentucky sign MOU recommitting to the project.</a:t>
            </a:r>
          </a:p>
          <a:p>
            <a:r>
              <a:rPr lang="en-US" dirty="0">
                <a:solidFill>
                  <a:schemeClr val="tx1"/>
                </a:solidFill>
              </a:rPr>
              <a:t>February 13, 2017 – Revised Notice of Intent.</a:t>
            </a:r>
          </a:p>
          <a:p>
            <a:r>
              <a:rPr lang="en-US" dirty="0"/>
              <a:t>Logical termini were modified based on the re-designation of I-164 (Indiana) and Breathitt Parkway (Kentucky) as I-69.</a:t>
            </a:r>
          </a:p>
        </p:txBody>
      </p:sp>
      <p:sp>
        <p:nvSpPr>
          <p:cNvPr id="4" name="Slide Number Placeholder 3"/>
          <p:cNvSpPr>
            <a:spLocks noGrp="1"/>
          </p:cNvSpPr>
          <p:nvPr>
            <p:ph type="sldNum" sz="quarter" idx="11"/>
          </p:nvPr>
        </p:nvSpPr>
        <p:spPr/>
        <p:txBody>
          <a:bodyPr/>
          <a:lstStyle/>
          <a:p>
            <a:fld id="{0FAC29AC-3ED8-47FA-95F6-6FE942F2ED0A}" type="slidenum">
              <a:rPr lang="en-US" smtClean="0"/>
              <a:pPr/>
              <a:t>4</a:t>
            </a:fld>
            <a:endParaRPr lang="en-US"/>
          </a:p>
        </p:txBody>
      </p:sp>
      <p:pic>
        <p:nvPicPr>
          <p:cNvPr id="8" name="Picture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l="4296" r="4296"/>
          <a:stretch>
            <a:fillRect/>
          </a:stretch>
        </p:blipFill>
        <p:spPr>
          <a:xfrm>
            <a:off x="6862826" y="957601"/>
            <a:ext cx="4319363" cy="546565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1141" y="84040"/>
            <a:ext cx="1928371" cy="7231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I-69 Ohio River Crossing Project</a:t>
            </a:r>
          </a:p>
        </p:txBody>
      </p:sp>
      <p:sp>
        <p:nvSpPr>
          <p:cNvPr id="143363" name="Rectangle 3"/>
          <p:cNvSpPr>
            <a:spLocks noGrp="1" noChangeArrowheads="1"/>
          </p:cNvSpPr>
          <p:nvPr>
            <p:ph type="body" idx="1"/>
          </p:nvPr>
        </p:nvSpPr>
        <p:spPr/>
        <p:txBody>
          <a:bodyPr/>
          <a:lstStyle/>
          <a:p>
            <a:pPr marL="0" lvl="0" indent="0">
              <a:spcBef>
                <a:spcPts val="1200"/>
              </a:spcBef>
              <a:spcAft>
                <a:spcPts val="600"/>
              </a:spcAft>
              <a:buNone/>
            </a:pPr>
            <a:r>
              <a:rPr lang="en-US" b="1" dirty="0"/>
              <a:t>Project Purpose   </a:t>
            </a:r>
            <a:endParaRPr lang="en-US" dirty="0"/>
          </a:p>
          <a:p>
            <a:pPr marL="182563" lvl="0" indent="-182563">
              <a:spcBef>
                <a:spcPts val="1200"/>
              </a:spcBef>
              <a:spcAft>
                <a:spcPts val="600"/>
              </a:spcAft>
            </a:pPr>
            <a:r>
              <a:rPr lang="en-US" dirty="0"/>
              <a:t>Provide cross-river system linkage and connectivity between I‑69 in Indiana and I‑69 in Kentucky that is compatible with the National I‑69 Corridor.</a:t>
            </a:r>
          </a:p>
          <a:p>
            <a:pPr marL="182563" lvl="0" indent="-182563">
              <a:spcBef>
                <a:spcPts val="1200"/>
              </a:spcBef>
              <a:spcAft>
                <a:spcPts val="600"/>
              </a:spcAft>
            </a:pPr>
            <a:r>
              <a:rPr lang="en-US" dirty="0"/>
              <a:t>Develop a solution to address long-term cross-river mobility.</a:t>
            </a:r>
          </a:p>
          <a:p>
            <a:pPr lvl="0">
              <a:spcBef>
                <a:spcPts val="1200"/>
              </a:spcBef>
              <a:spcAft>
                <a:spcPts val="600"/>
              </a:spcAft>
            </a:pPr>
            <a:r>
              <a:rPr lang="en-US" dirty="0"/>
              <a:t>Provide a cross-river connection that reduces traffic congestion and delay.  </a:t>
            </a:r>
          </a:p>
          <a:p>
            <a:pPr lvl="0">
              <a:spcBef>
                <a:spcPts val="1200"/>
              </a:spcBef>
              <a:spcAft>
                <a:spcPts val="600"/>
              </a:spcAft>
            </a:pPr>
            <a:r>
              <a:rPr lang="en-US" dirty="0"/>
              <a:t>Improve safety for cross-river traffic.</a:t>
            </a:r>
          </a:p>
        </p:txBody>
      </p:sp>
      <p:sp>
        <p:nvSpPr>
          <p:cNvPr id="4" name="Slide Number Placeholder 4"/>
          <p:cNvSpPr>
            <a:spLocks noGrp="1"/>
          </p:cNvSpPr>
          <p:nvPr>
            <p:ph type="sldNum" sz="quarter" idx="11"/>
          </p:nvPr>
        </p:nvSpPr>
        <p:spPr/>
        <p:txBody>
          <a:bodyPr/>
          <a:lstStyle/>
          <a:p>
            <a:fld id="{2743DA0A-A286-4BD8-B1D4-71A8823D55CB}" type="slidenum">
              <a:rPr lang="en-US" smtClean="0"/>
              <a:pPr/>
              <a:t>5</a:t>
            </a:fld>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448198531"/>
              </p:ext>
            </p:extLst>
          </p:nvPr>
        </p:nvGraphicFramePr>
        <p:xfrm>
          <a:off x="7709990" y="3199173"/>
          <a:ext cx="4182302" cy="3231879"/>
        </p:xfrm>
        <a:graphic>
          <a:graphicData uri="http://schemas.openxmlformats.org/presentationml/2006/ole">
            <mc:AlternateContent xmlns:mc="http://schemas.openxmlformats.org/markup-compatibility/2006">
              <mc:Choice xmlns:v="urn:schemas-microsoft-com:vml" Requires="v">
                <p:oleObj spid="_x0000_s1072" name="Acrobat Document" r:id="rId3" imgW="6034886" imgH="4663286" progId="AcroExch.Document.DC">
                  <p:embed/>
                </p:oleObj>
              </mc:Choice>
              <mc:Fallback>
                <p:oleObj name="Acrobat Document" r:id="rId3" imgW="6034886" imgH="4663286" progId="AcroExch.Document.DC">
                  <p:embed/>
                  <p:pic>
                    <p:nvPicPr>
                      <p:cNvPr id="0" name=""/>
                      <p:cNvPicPr/>
                      <p:nvPr/>
                    </p:nvPicPr>
                    <p:blipFill>
                      <a:blip r:embed="rId4"/>
                      <a:stretch>
                        <a:fillRect/>
                      </a:stretch>
                    </p:blipFill>
                    <p:spPr>
                      <a:xfrm>
                        <a:off x="7709990" y="3199173"/>
                        <a:ext cx="4182302" cy="3231879"/>
                      </a:xfrm>
                      <a:prstGeom prst="rect">
                        <a:avLst/>
                      </a:prstGeom>
                    </p:spPr>
                  </p:pic>
                </p:oleObj>
              </mc:Fallback>
            </mc:AlternateContent>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1141" y="84040"/>
            <a:ext cx="1928371" cy="72313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a:lstStyle/>
          <a:p>
            <a:r>
              <a:rPr lang="en-US" dirty="0"/>
              <a:t>US 41 Bridges</a:t>
            </a:r>
          </a:p>
        </p:txBody>
      </p:sp>
      <p:sp>
        <p:nvSpPr>
          <p:cNvPr id="3" name="Slide Number Placeholder 2"/>
          <p:cNvSpPr>
            <a:spLocks noGrp="1"/>
          </p:cNvSpPr>
          <p:nvPr>
            <p:ph type="sldNum" sz="quarter" idx="10"/>
          </p:nvPr>
        </p:nvSpPr>
        <p:spPr/>
        <p:txBody>
          <a:bodyPr/>
          <a:lstStyle/>
          <a:p>
            <a:fld id="{8A5743FA-19ED-4A9D-9D57-C0E819892670}" type="slidenum">
              <a:rPr lang="en-US" smtClean="0"/>
              <a:pPr/>
              <a:t>6</a:t>
            </a:fld>
            <a:endParaRPr lang="en-US" dirty="0"/>
          </a:p>
        </p:txBody>
      </p:sp>
      <p:cxnSp>
        <p:nvCxnSpPr>
          <p:cNvPr id="18" name="Straight Connector 17"/>
          <p:cNvCxnSpPr/>
          <p:nvPr/>
        </p:nvCxnSpPr>
        <p:spPr>
          <a:xfrm>
            <a:off x="1524000" y="846743"/>
            <a:ext cx="914400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6472362"/>
            <a:ext cx="12192000" cy="0"/>
          </a:xfrm>
          <a:prstGeom prst="line">
            <a:avLst/>
          </a:prstGeom>
          <a:solidFill>
            <a:schemeClr val="bg1"/>
          </a:solidFill>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0170" b="20170"/>
          <a:stretch>
            <a:fillRect/>
          </a:stretch>
        </p:blipFill>
        <p:spPr/>
      </p:pic>
    </p:spTree>
    <p:extLst>
      <p:ext uri="{BB962C8B-B14F-4D97-AF65-F5344CB8AC3E}">
        <p14:creationId xmlns:p14="http://schemas.microsoft.com/office/powerpoint/2010/main" val="1835875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I-69 Ohio River Crossing Project</a:t>
            </a:r>
          </a:p>
        </p:txBody>
      </p:sp>
      <p:sp>
        <p:nvSpPr>
          <p:cNvPr id="6" name="Content Placeholder 5"/>
          <p:cNvSpPr>
            <a:spLocks noGrp="1"/>
          </p:cNvSpPr>
          <p:nvPr>
            <p:ph sz="half" idx="1"/>
          </p:nvPr>
        </p:nvSpPr>
        <p:spPr>
          <a:xfrm>
            <a:off x="457199" y="1115281"/>
            <a:ext cx="5571811" cy="4548187"/>
          </a:xfrm>
        </p:spPr>
        <p:txBody>
          <a:bodyPr/>
          <a:lstStyle/>
          <a:p>
            <a:pPr marL="57150" indent="0">
              <a:spcBef>
                <a:spcPts val="1200"/>
              </a:spcBef>
              <a:spcAft>
                <a:spcPts val="600"/>
              </a:spcAft>
              <a:buNone/>
            </a:pPr>
            <a:r>
              <a:rPr lang="en-US" b="1" dirty="0">
                <a:solidFill>
                  <a:schemeClr val="tx1"/>
                </a:solidFill>
                <a:cs typeface="Arial" panose="020B0604020202020204" pitchFamily="34" charset="0"/>
              </a:rPr>
              <a:t>Range of Alternatives</a:t>
            </a:r>
          </a:p>
          <a:p>
            <a:pPr marL="285750">
              <a:spcBef>
                <a:spcPts val="1200"/>
              </a:spcBef>
              <a:spcAft>
                <a:spcPts val="600"/>
              </a:spcAft>
            </a:pPr>
            <a:r>
              <a:rPr lang="en-US" dirty="0">
                <a:solidFill>
                  <a:schemeClr val="tx1"/>
                </a:solidFill>
                <a:cs typeface="Arial" panose="020B0604020202020204" pitchFamily="34" charset="0"/>
              </a:rPr>
              <a:t>No Build</a:t>
            </a:r>
          </a:p>
          <a:p>
            <a:pPr marL="285750">
              <a:spcBef>
                <a:spcPts val="1200"/>
              </a:spcBef>
              <a:spcAft>
                <a:spcPts val="600"/>
              </a:spcAft>
            </a:pPr>
            <a:r>
              <a:rPr lang="en-US" dirty="0">
                <a:solidFill>
                  <a:schemeClr val="tx1"/>
                </a:solidFill>
                <a:cs typeface="Arial" panose="020B0604020202020204" pitchFamily="34" charset="0"/>
              </a:rPr>
              <a:t>West Corridor 1</a:t>
            </a:r>
          </a:p>
          <a:p>
            <a:pPr marL="285750">
              <a:spcBef>
                <a:spcPts val="1200"/>
              </a:spcBef>
              <a:spcAft>
                <a:spcPts val="600"/>
              </a:spcAft>
            </a:pPr>
            <a:r>
              <a:rPr lang="en-US" dirty="0">
                <a:solidFill>
                  <a:schemeClr val="tx1"/>
                </a:solidFill>
                <a:cs typeface="Arial" panose="020B0604020202020204" pitchFamily="34" charset="0"/>
              </a:rPr>
              <a:t>West Corridor 2</a:t>
            </a:r>
          </a:p>
          <a:p>
            <a:pPr marL="285750">
              <a:spcBef>
                <a:spcPts val="1200"/>
              </a:spcBef>
              <a:spcAft>
                <a:spcPts val="600"/>
              </a:spcAft>
            </a:pPr>
            <a:r>
              <a:rPr lang="en-US" dirty="0">
                <a:solidFill>
                  <a:schemeClr val="tx1"/>
                </a:solidFill>
                <a:cs typeface="Arial" panose="020B0604020202020204" pitchFamily="34" charset="0"/>
              </a:rPr>
              <a:t>Central Corridor 1</a:t>
            </a:r>
          </a:p>
          <a:p>
            <a:pPr marL="285750">
              <a:spcBef>
                <a:spcPts val="1200"/>
              </a:spcBef>
              <a:spcAft>
                <a:spcPts val="600"/>
              </a:spcAft>
            </a:pPr>
            <a:r>
              <a:rPr lang="en-US" dirty="0">
                <a:solidFill>
                  <a:schemeClr val="tx1"/>
                </a:solidFill>
                <a:cs typeface="Arial" panose="020B0604020202020204" pitchFamily="34" charset="0"/>
              </a:rPr>
              <a:t>Central Corridor 2 (2004 DEIS Preferred Alternative)</a:t>
            </a:r>
          </a:p>
          <a:p>
            <a:pPr marL="285750">
              <a:spcBef>
                <a:spcPts val="1200"/>
              </a:spcBef>
              <a:spcAft>
                <a:spcPts val="600"/>
              </a:spcAft>
            </a:pPr>
            <a:r>
              <a:rPr lang="en-US" dirty="0">
                <a:solidFill>
                  <a:schemeClr val="tx1"/>
                </a:solidFill>
                <a:cs typeface="Arial" panose="020B0604020202020204" pitchFamily="34" charset="0"/>
              </a:rPr>
              <a:t>East Corridor</a:t>
            </a:r>
          </a:p>
          <a:p>
            <a:pPr marL="0" indent="0">
              <a:buNone/>
            </a:pPr>
            <a:endParaRPr lang="en-US" dirty="0"/>
          </a:p>
        </p:txBody>
      </p:sp>
      <p:sp>
        <p:nvSpPr>
          <p:cNvPr id="4" name="Slide Number Placeholder 3"/>
          <p:cNvSpPr>
            <a:spLocks noGrp="1"/>
          </p:cNvSpPr>
          <p:nvPr>
            <p:ph type="sldNum" sz="quarter" idx="11"/>
          </p:nvPr>
        </p:nvSpPr>
        <p:spPr/>
        <p:txBody>
          <a:bodyPr/>
          <a:lstStyle/>
          <a:p>
            <a:fld id="{0FAC29AC-3ED8-47FA-95F6-6FE942F2ED0A}" type="slidenum">
              <a:rPr lang="en-US" smtClean="0"/>
              <a:pPr/>
              <a:t>7</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141" y="84040"/>
            <a:ext cx="1928371" cy="723139"/>
          </a:xfrm>
          <a:prstGeom prst="rect">
            <a:avLst/>
          </a:prstGeom>
        </p:spPr>
      </p:pic>
      <p:pic>
        <p:nvPicPr>
          <p:cNvPr id="9"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608277" y="976721"/>
            <a:ext cx="4121235" cy="5424255"/>
          </a:xfrm>
        </p:spPr>
      </p:pic>
    </p:spTree>
    <p:extLst>
      <p:ext uri="{BB962C8B-B14F-4D97-AF65-F5344CB8AC3E}">
        <p14:creationId xmlns:p14="http://schemas.microsoft.com/office/powerpoint/2010/main" val="118965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I-69 Ohio River Crossing Project</a:t>
            </a:r>
          </a:p>
        </p:txBody>
      </p:sp>
      <p:sp>
        <p:nvSpPr>
          <p:cNvPr id="143363" name="Rectangle 3"/>
          <p:cNvSpPr>
            <a:spLocks noGrp="1" noChangeArrowheads="1"/>
          </p:cNvSpPr>
          <p:nvPr>
            <p:ph type="body" idx="1"/>
          </p:nvPr>
        </p:nvSpPr>
        <p:spPr>
          <a:xfrm>
            <a:off x="457200" y="954593"/>
            <a:ext cx="11272312" cy="4619854"/>
          </a:xfrm>
        </p:spPr>
        <p:txBody>
          <a:bodyPr/>
          <a:lstStyle/>
          <a:p>
            <a:pPr marL="0" lvl="0" indent="0">
              <a:spcBef>
                <a:spcPts val="1200"/>
              </a:spcBef>
              <a:spcAft>
                <a:spcPts val="600"/>
              </a:spcAft>
              <a:buNone/>
            </a:pPr>
            <a:r>
              <a:rPr lang="en-US" b="1" dirty="0"/>
              <a:t>Public and Agency Coordination</a:t>
            </a:r>
          </a:p>
          <a:p>
            <a:pPr marL="182563" lvl="0" indent="-182563">
              <a:spcBef>
                <a:spcPts val="1200"/>
              </a:spcBef>
              <a:spcAft>
                <a:spcPts val="600"/>
              </a:spcAft>
            </a:pPr>
            <a:r>
              <a:rPr lang="en-US" dirty="0"/>
              <a:t>Project Offices in Evansville and Henderson</a:t>
            </a:r>
          </a:p>
          <a:p>
            <a:pPr marL="182563" lvl="0" indent="-182563">
              <a:spcBef>
                <a:spcPts val="1200"/>
              </a:spcBef>
              <a:spcAft>
                <a:spcPts val="600"/>
              </a:spcAft>
            </a:pPr>
            <a:r>
              <a:rPr lang="en-US" dirty="0"/>
              <a:t>Public Open Houses</a:t>
            </a:r>
          </a:p>
          <a:p>
            <a:pPr marL="182563" lvl="0" indent="-182563">
              <a:spcBef>
                <a:spcPts val="1200"/>
              </a:spcBef>
              <a:spcAft>
                <a:spcPts val="600"/>
              </a:spcAft>
            </a:pPr>
            <a:r>
              <a:rPr lang="en-US" dirty="0">
                <a:solidFill>
                  <a:schemeClr val="tx1"/>
                </a:solidFill>
              </a:rPr>
              <a:t>Committees</a:t>
            </a:r>
          </a:p>
          <a:p>
            <a:pPr marL="506412" lvl="0" indent="-342900">
              <a:spcBef>
                <a:spcPts val="1200"/>
              </a:spcBef>
              <a:spcAft>
                <a:spcPts val="600"/>
              </a:spcAft>
              <a:buFont typeface="Franklin Gothic Book" panose="020B0503020102020204" pitchFamily="34" charset="0"/>
              <a:buChar char="-"/>
            </a:pPr>
            <a:r>
              <a:rPr lang="en-US" dirty="0">
                <a:solidFill>
                  <a:schemeClr val="tx1"/>
                </a:solidFill>
              </a:rPr>
              <a:t>River Cities Advisory Committee (RCAC)</a:t>
            </a:r>
          </a:p>
          <a:p>
            <a:pPr marL="506412" lvl="0" indent="-342900">
              <a:spcBef>
                <a:spcPts val="1200"/>
              </a:spcBef>
              <a:spcAft>
                <a:spcPts val="600"/>
              </a:spcAft>
              <a:buFont typeface="Franklin Gothic Book" panose="020B0503020102020204" pitchFamily="34" charset="0"/>
              <a:buChar char="-"/>
            </a:pPr>
            <a:r>
              <a:rPr lang="en-US" dirty="0">
                <a:solidFill>
                  <a:schemeClr val="tx1"/>
                </a:solidFill>
              </a:rPr>
              <a:t>Environmental Justice Subcommittee</a:t>
            </a:r>
          </a:p>
          <a:p>
            <a:pPr marL="506412" lvl="0" indent="-342900">
              <a:spcBef>
                <a:spcPts val="1200"/>
              </a:spcBef>
              <a:spcAft>
                <a:spcPts val="600"/>
              </a:spcAft>
              <a:buFont typeface="Franklin Gothic Book" panose="020B0503020102020204" pitchFamily="34" charset="0"/>
              <a:buChar char="-"/>
            </a:pPr>
            <a:r>
              <a:rPr lang="en-US" dirty="0">
                <a:solidFill>
                  <a:schemeClr val="tx1"/>
                </a:solidFill>
              </a:rPr>
              <a:t>Interagency Advisory Committee (IAC)</a:t>
            </a:r>
          </a:p>
          <a:p>
            <a:pPr marL="182563" lvl="0" indent="-182563">
              <a:spcBef>
                <a:spcPts val="1200"/>
              </a:spcBef>
              <a:spcAft>
                <a:spcPts val="600"/>
              </a:spcAft>
            </a:pPr>
            <a:r>
              <a:rPr lang="en-US" dirty="0">
                <a:solidFill>
                  <a:schemeClr val="tx1"/>
                </a:solidFill>
              </a:rPr>
              <a:t>Elected Officials Meetings </a:t>
            </a:r>
          </a:p>
          <a:p>
            <a:pPr marL="182563" lvl="0" indent="-182563">
              <a:spcBef>
                <a:spcPts val="1200"/>
              </a:spcBef>
              <a:spcAft>
                <a:spcPts val="600"/>
              </a:spcAft>
            </a:pPr>
            <a:r>
              <a:rPr lang="en-US" dirty="0">
                <a:solidFill>
                  <a:schemeClr val="tx1"/>
                </a:solidFill>
              </a:rPr>
              <a:t>Stakeholder Group Meetings </a:t>
            </a:r>
          </a:p>
          <a:p>
            <a:pPr marL="182563" indent="-182563">
              <a:spcBef>
                <a:spcPts val="1200"/>
              </a:spcBef>
              <a:spcAft>
                <a:spcPts val="600"/>
              </a:spcAft>
            </a:pPr>
            <a:r>
              <a:rPr lang="en-US" dirty="0"/>
              <a:t>Section 106 Consulting Parties</a:t>
            </a:r>
          </a:p>
          <a:p>
            <a:pPr marL="182563" lvl="0" indent="-182563">
              <a:spcBef>
                <a:spcPts val="1200"/>
              </a:spcBef>
              <a:spcAft>
                <a:spcPts val="600"/>
              </a:spcAft>
            </a:pPr>
            <a:r>
              <a:rPr lang="en-US" dirty="0"/>
              <a:t>Project website, Twitter, and Facebook</a:t>
            </a:r>
          </a:p>
          <a:p>
            <a:pPr marL="182563" lvl="0" indent="-182563">
              <a:spcBef>
                <a:spcPts val="1200"/>
              </a:spcBef>
              <a:spcAft>
                <a:spcPts val="600"/>
              </a:spcAft>
            </a:pPr>
            <a:endParaRPr lang="en-US" dirty="0"/>
          </a:p>
          <a:p>
            <a:pPr marL="182563" lvl="0" indent="-182563">
              <a:spcBef>
                <a:spcPts val="1200"/>
              </a:spcBef>
              <a:spcAft>
                <a:spcPts val="600"/>
              </a:spcAft>
            </a:pPr>
            <a:endParaRPr lang="en-US" dirty="0"/>
          </a:p>
          <a:p>
            <a:pPr marL="182563" lvl="0" indent="-182563">
              <a:spcBef>
                <a:spcPts val="1200"/>
              </a:spcBef>
              <a:spcAft>
                <a:spcPts val="600"/>
              </a:spcAft>
            </a:pPr>
            <a:endParaRPr lang="en-US" dirty="0"/>
          </a:p>
        </p:txBody>
      </p:sp>
      <p:sp>
        <p:nvSpPr>
          <p:cNvPr id="4" name="Slide Number Placeholder 4"/>
          <p:cNvSpPr>
            <a:spLocks noGrp="1"/>
          </p:cNvSpPr>
          <p:nvPr>
            <p:ph type="sldNum" sz="quarter" idx="11"/>
          </p:nvPr>
        </p:nvSpPr>
        <p:spPr/>
        <p:txBody>
          <a:bodyPr/>
          <a:lstStyle/>
          <a:p>
            <a:fld id="{2743DA0A-A286-4BD8-B1D4-71A8823D55CB}" type="slidenum">
              <a:rPr lang="en-US" smtClean="0"/>
              <a:pPr/>
              <a:t>8</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141" y="84040"/>
            <a:ext cx="1928371" cy="723139"/>
          </a:xfrm>
          <a:prstGeom prst="rect">
            <a:avLst/>
          </a:prstGeom>
        </p:spPr>
      </p:pic>
      <p:pic>
        <p:nvPicPr>
          <p:cNvPr id="3" name="Picture 2"/>
          <p:cNvPicPr>
            <a:picLocks noChangeAspect="1"/>
          </p:cNvPicPr>
          <p:nvPr/>
        </p:nvPicPr>
        <p:blipFill>
          <a:blip r:embed="rId3"/>
          <a:stretch>
            <a:fillRect/>
          </a:stretch>
        </p:blipFill>
        <p:spPr>
          <a:xfrm>
            <a:off x="6505548" y="954593"/>
            <a:ext cx="4259778" cy="5471327"/>
          </a:xfrm>
          <a:prstGeom prst="rect">
            <a:avLst/>
          </a:prstGeom>
        </p:spPr>
      </p:pic>
    </p:spTree>
    <p:extLst>
      <p:ext uri="{BB962C8B-B14F-4D97-AF65-F5344CB8AC3E}">
        <p14:creationId xmlns:p14="http://schemas.microsoft.com/office/powerpoint/2010/main" val="3412825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dirty="0"/>
              <a:t>I-69 Ohio River Crossing Project</a:t>
            </a:r>
          </a:p>
        </p:txBody>
      </p:sp>
      <p:sp>
        <p:nvSpPr>
          <p:cNvPr id="143363" name="Rectangle 3"/>
          <p:cNvSpPr>
            <a:spLocks noGrp="1" noChangeArrowheads="1"/>
          </p:cNvSpPr>
          <p:nvPr>
            <p:ph type="body" idx="1"/>
          </p:nvPr>
        </p:nvSpPr>
        <p:spPr/>
        <p:txBody>
          <a:bodyPr/>
          <a:lstStyle/>
          <a:p>
            <a:pPr marL="0" lvl="0" indent="0">
              <a:spcBef>
                <a:spcPts val="1200"/>
              </a:spcBef>
              <a:spcAft>
                <a:spcPts val="600"/>
              </a:spcAft>
              <a:buNone/>
            </a:pPr>
            <a:r>
              <a:rPr lang="en-US" b="1" dirty="0"/>
              <a:t>Major Issues</a:t>
            </a:r>
          </a:p>
          <a:p>
            <a:pPr marL="182563" lvl="0" indent="-182563">
              <a:spcBef>
                <a:spcPts val="1200"/>
              </a:spcBef>
              <a:spcAft>
                <a:spcPts val="600"/>
              </a:spcAft>
            </a:pPr>
            <a:r>
              <a:rPr lang="en-US" dirty="0"/>
              <a:t>Socioeconomic impacts to the City of Henderson</a:t>
            </a:r>
          </a:p>
          <a:p>
            <a:pPr marL="182563" lvl="0" indent="-182563">
              <a:spcBef>
                <a:spcPts val="1200"/>
              </a:spcBef>
              <a:spcAft>
                <a:spcPts val="600"/>
              </a:spcAft>
            </a:pPr>
            <a:r>
              <a:rPr lang="en-US" dirty="0"/>
              <a:t>Forested wetlands</a:t>
            </a:r>
          </a:p>
          <a:p>
            <a:pPr marL="182563" lvl="0" indent="-182563">
              <a:spcBef>
                <a:spcPts val="1200"/>
              </a:spcBef>
              <a:spcAft>
                <a:spcPts val="600"/>
              </a:spcAft>
            </a:pPr>
            <a:r>
              <a:rPr lang="en-US" dirty="0"/>
              <a:t>Threatened and endangered species such as mussels, Indiana bat, and northern long-eared bat</a:t>
            </a:r>
          </a:p>
          <a:p>
            <a:pPr marL="182563" lvl="0" indent="-182563">
              <a:spcBef>
                <a:spcPts val="1200"/>
              </a:spcBef>
              <a:spcAft>
                <a:spcPts val="600"/>
              </a:spcAft>
            </a:pPr>
            <a:r>
              <a:rPr lang="en-US" dirty="0"/>
              <a:t>Avoiding John</a:t>
            </a:r>
            <a:r>
              <a:rPr lang="en-US" dirty="0">
                <a:solidFill>
                  <a:schemeClr val="tx1"/>
                </a:solidFill>
              </a:rPr>
              <a:t> James </a:t>
            </a:r>
            <a:r>
              <a:rPr lang="en-US" dirty="0"/>
              <a:t>Audubon State Park, Green River State Forest, </a:t>
            </a:r>
            <a:r>
              <a:rPr lang="en-US" dirty="0">
                <a:solidFill>
                  <a:schemeClr val="tx1"/>
                </a:solidFill>
              </a:rPr>
              <a:t>Angel</a:t>
            </a:r>
            <a:r>
              <a:rPr lang="en-US" dirty="0"/>
              <a:t> Mounds State Historic Site, and Eagle Slough Natural Area   </a:t>
            </a:r>
          </a:p>
          <a:p>
            <a:pPr marL="182563" lvl="0" indent="-182563">
              <a:spcBef>
                <a:spcPts val="1200"/>
              </a:spcBef>
              <a:spcAft>
                <a:spcPts val="600"/>
              </a:spcAft>
            </a:pPr>
            <a:r>
              <a:rPr lang="en-US" dirty="0"/>
              <a:t>Major bridge design over the Ohio River</a:t>
            </a:r>
          </a:p>
          <a:p>
            <a:pPr marL="182563" lvl="0" indent="-182563">
              <a:spcBef>
                <a:spcPts val="1200"/>
              </a:spcBef>
              <a:spcAft>
                <a:spcPts val="600"/>
              </a:spcAft>
            </a:pPr>
            <a:r>
              <a:rPr lang="en-US" dirty="0"/>
              <a:t>Tolling</a:t>
            </a:r>
            <a:endParaRPr lang="en-US" dirty="0">
              <a:solidFill>
                <a:srgbClr val="FF0000"/>
              </a:solidFill>
              <a:highlight>
                <a:srgbClr val="FFFF00"/>
              </a:highlight>
            </a:endParaRPr>
          </a:p>
          <a:p>
            <a:pPr marL="182563" lvl="0" indent="-182563">
              <a:spcBef>
                <a:spcPts val="1200"/>
              </a:spcBef>
              <a:spcAft>
                <a:spcPts val="600"/>
              </a:spcAft>
            </a:pPr>
            <a:r>
              <a:rPr lang="en-US" dirty="0">
                <a:solidFill>
                  <a:schemeClr val="tx1"/>
                </a:solidFill>
              </a:rPr>
              <a:t>Environmental Justice</a:t>
            </a:r>
            <a:r>
              <a:rPr lang="en-US" dirty="0">
                <a:solidFill>
                  <a:schemeClr val="tx1"/>
                </a:solidFill>
              </a:rPr>
              <a:t>  </a:t>
            </a:r>
          </a:p>
          <a:p>
            <a:pPr marL="182563" lvl="0" indent="-182563">
              <a:spcBef>
                <a:spcPts val="1200"/>
              </a:spcBef>
              <a:spcAft>
                <a:spcPts val="600"/>
              </a:spcAft>
            </a:pPr>
            <a:r>
              <a:rPr lang="en-US" dirty="0"/>
              <a:t>US 41 bridges (Northbound bridge is listed on the National Register of Historic Places as eligible and the southbound bridge will likely be deemed eligible.)</a:t>
            </a:r>
          </a:p>
          <a:p>
            <a:pPr marL="182563" lvl="0" indent="-182563">
              <a:spcBef>
                <a:spcPts val="1200"/>
              </a:spcBef>
              <a:spcAft>
                <a:spcPts val="600"/>
              </a:spcAft>
            </a:pPr>
            <a:endParaRPr lang="en-US" dirty="0"/>
          </a:p>
          <a:p>
            <a:pPr marL="182563" lvl="0" indent="-182563">
              <a:spcBef>
                <a:spcPts val="1200"/>
              </a:spcBef>
              <a:spcAft>
                <a:spcPts val="600"/>
              </a:spcAft>
            </a:pPr>
            <a:endParaRPr lang="en-US" dirty="0"/>
          </a:p>
          <a:p>
            <a:pPr marL="182563" lvl="0" indent="-182563">
              <a:spcBef>
                <a:spcPts val="1200"/>
              </a:spcBef>
              <a:spcAft>
                <a:spcPts val="600"/>
              </a:spcAft>
            </a:pPr>
            <a:endParaRPr lang="en-US" dirty="0"/>
          </a:p>
          <a:p>
            <a:pPr marL="182563" lvl="0" indent="-182563">
              <a:spcBef>
                <a:spcPts val="1200"/>
              </a:spcBef>
              <a:spcAft>
                <a:spcPts val="600"/>
              </a:spcAft>
            </a:pPr>
            <a:endParaRPr lang="en-US" dirty="0"/>
          </a:p>
        </p:txBody>
      </p:sp>
      <p:sp>
        <p:nvSpPr>
          <p:cNvPr id="4" name="Slide Number Placeholder 4"/>
          <p:cNvSpPr>
            <a:spLocks noGrp="1"/>
          </p:cNvSpPr>
          <p:nvPr>
            <p:ph type="sldNum" sz="quarter" idx="11"/>
          </p:nvPr>
        </p:nvSpPr>
        <p:spPr/>
        <p:txBody>
          <a:bodyPr/>
          <a:lstStyle/>
          <a:p>
            <a:fld id="{2743DA0A-A286-4BD8-B1D4-71A8823D55CB}" type="slidenum">
              <a:rPr lang="en-US" smtClean="0"/>
              <a:pPr/>
              <a:t>9</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01141" y="84040"/>
            <a:ext cx="1928371" cy="723139"/>
          </a:xfrm>
          <a:prstGeom prst="rect">
            <a:avLst/>
          </a:prstGeom>
        </p:spPr>
      </p:pic>
    </p:spTree>
    <p:extLst>
      <p:ext uri="{BB962C8B-B14F-4D97-AF65-F5344CB8AC3E}">
        <p14:creationId xmlns:p14="http://schemas.microsoft.com/office/powerpoint/2010/main" val="1502738306"/>
      </p:ext>
    </p:extLst>
  </p:cSld>
  <p:clrMapOvr>
    <a:masterClrMapping/>
  </p:clrMapOvr>
</p:sld>
</file>

<file path=ppt/theme/theme1.xml><?xml version="1.0" encoding="utf-8"?>
<a:theme xmlns:a="http://schemas.openxmlformats.org/drawingml/2006/main" name="Parsons 2016 PPT Template 0093015-v01">
  <a:themeElements>
    <a:clrScheme name="Custom 6">
      <a:dk1>
        <a:sysClr val="windowText" lastClr="000000"/>
      </a:dk1>
      <a:lt1>
        <a:sysClr val="window" lastClr="FFFFFF"/>
      </a:lt1>
      <a:dk2>
        <a:srgbClr val="53565A"/>
      </a:dk2>
      <a:lt2>
        <a:srgbClr val="D9D9D9"/>
      </a:lt2>
      <a:accent1>
        <a:srgbClr val="0077C8"/>
      </a:accent1>
      <a:accent2>
        <a:srgbClr val="EA7600"/>
      </a:accent2>
      <a:accent3>
        <a:srgbClr val="04A9C7"/>
      </a:accent3>
      <a:accent4>
        <a:srgbClr val="F0B323"/>
      </a:accent4>
      <a:accent5>
        <a:srgbClr val="C8102E"/>
      </a:accent5>
      <a:accent6>
        <a:srgbClr val="43B02B"/>
      </a:accent6>
      <a:hlink>
        <a:srgbClr val="0077C8"/>
      </a:hlink>
      <a:folHlink>
        <a:srgbClr val="0077C8"/>
      </a:folHlink>
    </a:clrScheme>
    <a:fontScheme name="FG 2016">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Red and Yellow_v.3 1">
        <a:dk1>
          <a:srgbClr val="000000"/>
        </a:dk1>
        <a:lt1>
          <a:srgbClr val="FFFFFF"/>
        </a:lt1>
        <a:dk2>
          <a:srgbClr val="FFFFFF"/>
        </a:dk2>
        <a:lt2>
          <a:srgbClr val="808080"/>
        </a:lt2>
        <a:accent1>
          <a:srgbClr val="A12830"/>
        </a:accent1>
        <a:accent2>
          <a:srgbClr val="F1AB00"/>
        </a:accent2>
        <a:accent3>
          <a:srgbClr val="FFFFFF"/>
        </a:accent3>
        <a:accent4>
          <a:srgbClr val="000000"/>
        </a:accent4>
        <a:accent5>
          <a:srgbClr val="CDACAD"/>
        </a:accent5>
        <a:accent6>
          <a:srgbClr val="DA9B00"/>
        </a:accent6>
        <a:hlink>
          <a:srgbClr val="003082"/>
        </a:hlink>
        <a:folHlink>
          <a:srgbClr val="3C8A2E"/>
        </a:folHlink>
      </a:clrScheme>
      <a:clrMap bg1="lt1" tx1="dk1" bg2="lt2" tx2="dk2" accent1="accent1" accent2="accent2" accent3="accent3" accent4="accent4" accent5="accent5" accent6="accent6" hlink="hlink" folHlink="folHlink"/>
    </a:extraClrScheme>
    <a:extraClrScheme>
      <a:clrScheme name="Red and Yellow_v.3 2">
        <a:dk1>
          <a:srgbClr val="000000"/>
        </a:dk1>
        <a:lt1>
          <a:srgbClr val="FFFFFF"/>
        </a:lt1>
        <a:dk2>
          <a:srgbClr val="FFFFFF"/>
        </a:dk2>
        <a:lt2>
          <a:srgbClr val="808080"/>
        </a:lt2>
        <a:accent1>
          <a:srgbClr val="005B82"/>
        </a:accent1>
        <a:accent2>
          <a:srgbClr val="C75B12"/>
        </a:accent2>
        <a:accent3>
          <a:srgbClr val="FFFFFF"/>
        </a:accent3>
        <a:accent4>
          <a:srgbClr val="000000"/>
        </a:accent4>
        <a:accent5>
          <a:srgbClr val="AAB5C1"/>
        </a:accent5>
        <a:accent6>
          <a:srgbClr val="B4520F"/>
        </a:accent6>
        <a:hlink>
          <a:srgbClr val="003082"/>
        </a:hlink>
        <a:folHlink>
          <a:srgbClr val="3C8A2E"/>
        </a:folHlink>
      </a:clrScheme>
      <a:clrMap bg1="lt1" tx1="dk1" bg2="lt2" tx2="dk2" accent1="accent1" accent2="accent2" accent3="accent3" accent4="accent4" accent5="accent5" accent6="accent6" hlink="hlink" folHlink="folHlink"/>
    </a:extraClrScheme>
    <a:extraClrScheme>
      <a:clrScheme name="Red and Yellow_v.3 3">
        <a:dk1>
          <a:srgbClr val="000000"/>
        </a:dk1>
        <a:lt1>
          <a:srgbClr val="FFFFFF"/>
        </a:lt1>
        <a:dk2>
          <a:srgbClr val="FFFFFF"/>
        </a:dk2>
        <a:lt2>
          <a:srgbClr val="808080"/>
        </a:lt2>
        <a:accent1>
          <a:srgbClr val="3C8A2E"/>
        </a:accent1>
        <a:accent2>
          <a:srgbClr val="F0AB00"/>
        </a:accent2>
        <a:accent3>
          <a:srgbClr val="FFFFFF"/>
        </a:accent3>
        <a:accent4>
          <a:srgbClr val="000000"/>
        </a:accent4>
        <a:accent5>
          <a:srgbClr val="AFC4AD"/>
        </a:accent5>
        <a:accent6>
          <a:srgbClr val="D99B00"/>
        </a:accent6>
        <a:hlink>
          <a:srgbClr val="003082"/>
        </a:hlink>
        <a:folHlink>
          <a:srgbClr val="9A192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Speakers xmlns="b47a5aad-adfb-4dac-9d3f-47090e67d565">Dan Prevost , Cory Grayburn</Speakers>
    <Year xmlns="b47a5aad-adfb-4dac-9d3f-47090e67d565">2017</Year>
    <Section xmlns="b47a5aad-adfb-4dac-9d3f-47090e67d565">Environmental</Section>
    <Day xmlns="b47a5aad-adfb-4dac-9d3f-47090e67d565">Wednesday</Day>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0F30E28F43D84881B1E447717B93F8" ma:contentTypeVersion="7" ma:contentTypeDescription="Create a new document." ma:contentTypeScope="" ma:versionID="76b1726449efb4a4254e20faeb6633c3">
  <xsd:schema xmlns:xsd="http://www.w3.org/2001/XMLSchema" xmlns:xs="http://www.w3.org/2001/XMLSchema" xmlns:p="http://schemas.microsoft.com/office/2006/metadata/properties" xmlns:ns2="b47a5aad-adfb-4dac-9d3f-47090e67d565" targetNamespace="http://schemas.microsoft.com/office/2006/metadata/properties" ma:root="true" ma:fieldsID="bee9b0964658aa47144cc86e595918ee" ns2:_="">
    <xsd:import namespace="b47a5aad-adfb-4dac-9d3f-47090e67d565"/>
    <xsd:element name="properties">
      <xsd:complexType>
        <xsd:sequence>
          <xsd:element name="documentManagement">
            <xsd:complexType>
              <xsd:all>
                <xsd:element ref="ns2:Speakers" minOccurs="0"/>
                <xsd:element ref="ns2:Day" minOccurs="0"/>
                <xsd:element ref="ns2:Year"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a5aad-adfb-4dac-9d3f-47090e67d565" elementFormDefault="qualified">
    <xsd:import namespace="http://schemas.microsoft.com/office/2006/documentManagement/types"/>
    <xsd:import namespace="http://schemas.microsoft.com/office/infopath/2007/PartnerControls"/>
    <xsd:element name="Speakers" ma:index="4" nillable="true" ma:displayName="Speakers" ma:internalName="Speakers" ma:readOnly="false">
      <xsd:simpleType>
        <xsd:restriction base="dms:Note">
          <xsd:maxLength value="255"/>
        </xsd:restriction>
      </xsd:simpleType>
    </xsd:element>
    <xsd:element name="Day" ma:index="5" nillable="true" ma:displayName="Day" ma:internalName="Day" ma:readOnly="false">
      <xsd:simpleType>
        <xsd:restriction base="dms:Text">
          <xsd:maxLength value="255"/>
        </xsd:restriction>
      </xsd:simpleType>
    </xsd:element>
    <xsd:element name="Year" ma:index="6" nillable="true" ma:displayName="Year" ma:internalName="Year" ma:readOnly="false">
      <xsd:simpleType>
        <xsd:restriction base="dms:Text">
          <xsd:maxLength value="255"/>
        </xsd:restriction>
      </xsd:simpleType>
    </xsd:element>
    <xsd:element name="Section" ma:index="7" nillable="true" ma:displayName="Section" ma:internalName="Section" ma:readOnly="fals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A96851-0893-422A-BC4A-619AB4C40EE7}">
  <ds:schemaRefs>
    <ds:schemaRef ds:uri="http://schemas.microsoft.com/sharepoint/v3/contenttype/forms"/>
  </ds:schemaRefs>
</ds:datastoreItem>
</file>

<file path=customXml/itemProps2.xml><?xml version="1.0" encoding="utf-8"?>
<ds:datastoreItem xmlns:ds="http://schemas.openxmlformats.org/officeDocument/2006/customXml" ds:itemID="{7E8D7DE5-D300-4604-86C9-220EC3A3F0B4}">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http://www.w3.org/XML/1998/namespace"/>
    <ds:schemaRef ds:uri="http://purl.org/dc/dcmitype/"/>
    <ds:schemaRef ds:uri="5a15ff78-9620-414d-9543-9215f6429c5b"/>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7C638384-6EC8-467E-9F9B-CDEC61BD6A3E}"/>
</file>

<file path=docProps/app.xml><?xml version="1.0" encoding="utf-8"?>
<Properties xmlns="http://schemas.openxmlformats.org/officeDocument/2006/extended-properties" xmlns:vt="http://schemas.openxmlformats.org/officeDocument/2006/docPropsVTypes">
  <Template>Parsons 2016 PPT Template 0093015-v01</Template>
  <TotalTime>9518</TotalTime>
  <Words>1114</Words>
  <Application>Microsoft Office PowerPoint</Application>
  <PresentationFormat>Widescreen</PresentationFormat>
  <Paragraphs>151</Paragraphs>
  <Slides>19</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Franklin Gothic Book</vt:lpstr>
      <vt:lpstr>Franklin Gothic Demi</vt:lpstr>
      <vt:lpstr>Franklin Gothic Medium</vt:lpstr>
      <vt:lpstr>Wingdings</vt:lpstr>
      <vt:lpstr>Parsons 2016 PPT Template 0093015-v01</vt:lpstr>
      <vt:lpstr>Acrobat Document</vt:lpstr>
      <vt:lpstr>The FAST Act and NEPA</vt:lpstr>
      <vt:lpstr>Agenda</vt:lpstr>
      <vt:lpstr>I-69 Ohio River Crossing Project</vt:lpstr>
      <vt:lpstr>I-69 Ohio River Crossing Project</vt:lpstr>
      <vt:lpstr>I-69 Ohio River Crossing Project</vt:lpstr>
      <vt:lpstr>US 41 Bridges</vt:lpstr>
      <vt:lpstr>I-69 Ohio River Crossing Project</vt:lpstr>
      <vt:lpstr>I-69 Ohio River Crossing Project</vt:lpstr>
      <vt:lpstr>I-69 Ohio River Crossing Project</vt:lpstr>
      <vt:lpstr>I-69 Ohio River Crossing Project</vt:lpstr>
      <vt:lpstr>Project Timeline</vt:lpstr>
      <vt:lpstr>The FAST ACT, NEPA, and I-69 ORX Project</vt:lpstr>
      <vt:lpstr>Federal Transportation Bills</vt:lpstr>
      <vt:lpstr>FAST Act</vt:lpstr>
      <vt:lpstr>Checklist</vt:lpstr>
      <vt:lpstr>FAST Act</vt:lpstr>
      <vt:lpstr>FAST Act</vt:lpstr>
      <vt:lpstr>FAST Act, NEPA, and the I-69 ORX Project - Summary</vt:lpstr>
      <vt:lpstr>Questions?</vt:lpstr>
    </vt:vector>
  </TitlesOfParts>
  <Company>Parsons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Fast ACT and NEPA</dc:title>
  <dc:creator>Elizabeth Clark</dc:creator>
  <cp:lastModifiedBy>Grayburn, Cory</cp:lastModifiedBy>
  <cp:revision>247</cp:revision>
  <cp:lastPrinted>2016-12-19T17:01:49Z</cp:lastPrinted>
  <dcterms:created xsi:type="dcterms:W3CDTF">2015-09-30T19:15:54Z</dcterms:created>
  <dcterms:modified xsi:type="dcterms:W3CDTF">2017-08-14T14:01:25Z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192322</vt:lpwstr>
  </property>
  <property fmtid="{D5CDD505-2E9C-101B-9397-08002B2CF9AE}" pid="3" name="NXPowerLiteVersion">
    <vt:lpwstr>D3.7.2</vt:lpwstr>
  </property>
  <property fmtid="{D5CDD505-2E9C-101B-9397-08002B2CF9AE}" pid="4" name="Order">
    <vt:r8>5600</vt:r8>
  </property>
  <property fmtid="{D5CDD505-2E9C-101B-9397-08002B2CF9AE}" pid="5" name="ContentTypeId">
    <vt:lpwstr>0x0101009E0F30E28F43D84881B1E447717B93F8</vt:lpwstr>
  </property>
  <property fmtid="{D5CDD505-2E9C-101B-9397-08002B2CF9AE}" pid="6" name="TemplateUrl">
    <vt:lpwstr/>
  </property>
  <property fmtid="{D5CDD505-2E9C-101B-9397-08002B2CF9AE}" pid="7" name="vti_description">
    <vt:lpwstr>Parsons Blue with Orange</vt:lpwstr>
  </property>
  <property fmtid="{D5CDD505-2E9C-101B-9397-08002B2CF9AE}" pid="8" name="xd_Signature">
    <vt:bool>false</vt:bool>
  </property>
  <property fmtid="{D5CDD505-2E9C-101B-9397-08002B2CF9AE}" pid="9" name="xd_ProgID">
    <vt:lpwstr/>
  </property>
</Properties>
</file>